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92000"/>
  <p:notesSz cx="6858000" cy="9144000"/>
  <p:embeddedFontLst>
    <p:embeddedFont>
      <p:font typeface="Quattrocento Sans"/>
      <p:regular r:id="rId32"/>
      <p:bold r:id="rId33"/>
      <p:italic r:id="rId34"/>
      <p:boldItalic r:id="rId35"/>
    </p:embeddedFont>
    <p:embeddedFont>
      <p:font typeface="Gill Sans"/>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orient="horz" pos="3113">
          <p15:clr>
            <a:srgbClr val="A4A3A4"/>
          </p15:clr>
        </p15:guide>
      </p15:sldGuideLst>
    </p:ext>
    <p:ext uri="http://customooxmlschemas.google.com/">
      <go:slidesCustomData xmlns:go="http://customooxmlschemas.google.com/" r:id="rId38" roundtripDataSignature="AMtx7mi+CDxrnNR7BN2a9pQ4IZ+ak00k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EA7722D-B54F-4802-BA22-D70C8CCDD7EF}">
  <a:tblStyle styleId="{6EA7722D-B54F-4802-BA22-D70C8CCDD7EF}" styleName="Table_0">
    <a:wholeTbl>
      <a:tcTxStyle b="off" i="off">
        <a:font>
          <a:latin typeface="Segoe UI Light"/>
          <a:ea typeface="Segoe UI Light"/>
          <a:cs typeface="Segoe UI Light"/>
        </a:font>
        <a:schemeClr val="dk1"/>
      </a:tcTxStyle>
      <a:tcStyle>
        <a:tcBdr>
          <a:left>
            <a:ln cap="flat" cmpd="sng" w="9525">
              <a:solidFill>
                <a:schemeClr val="dk1"/>
              </a:solidFill>
              <a:prstDash val="solid"/>
              <a:round/>
              <a:headEnd len="sm" w="sm" type="none"/>
              <a:tailEnd len="sm" w="sm" type="none"/>
            </a:ln>
          </a:left>
          <a:right>
            <a:ln cap="flat" cmpd="sng" w="9525">
              <a:solidFill>
                <a:schemeClr val="dk1"/>
              </a:solidFill>
              <a:prstDash val="solid"/>
              <a:round/>
              <a:headEnd len="sm" w="sm" type="none"/>
              <a:tailEnd len="sm" w="sm" type="none"/>
            </a:ln>
          </a:right>
          <a:top>
            <a:ln cap="flat" cmpd="sng" w="9525">
              <a:solidFill>
                <a:schemeClr val="dk1"/>
              </a:solidFill>
              <a:prstDash val="solid"/>
              <a:round/>
              <a:headEnd len="sm" w="sm" type="none"/>
              <a:tailEnd len="sm" w="sm" type="none"/>
            </a:ln>
          </a:top>
          <a:bottom>
            <a:ln cap="flat" cmpd="sng" w="9525">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dk1"/>
              </a:solidFill>
              <a:prstDash val="solid"/>
              <a:round/>
              <a:headEnd len="sm" w="sm" type="none"/>
              <a:tailEnd len="sm" w="sm" type="none"/>
            </a:ln>
          </a:top>
          <a:bottom>
            <a:ln cap="flat" cmpd="sng" w="9525">
              <a:solidFill>
                <a:schemeClr val="dk1"/>
              </a:solidFill>
              <a:prstDash val="solid"/>
              <a:round/>
              <a:headEnd len="sm" w="sm" type="none"/>
              <a:tailEnd len="sm" w="sm" type="none"/>
            </a:ln>
          </a:bottom>
        </a:tcBdr>
      </a:tcStyle>
    </a:band1H>
    <a:band2H>
      <a:tcTxStyle/>
    </a:band2H>
    <a:band1V>
      <a:tcTxStyle/>
      <a:tcStyle>
        <a:tcBdr>
          <a:left>
            <a:ln cap="flat" cmpd="sng" w="9525">
              <a:solidFill>
                <a:schemeClr val="dk1"/>
              </a:solidFill>
              <a:prstDash val="solid"/>
              <a:round/>
              <a:headEnd len="sm" w="sm" type="none"/>
              <a:tailEnd len="sm" w="sm" type="none"/>
            </a:ln>
          </a:left>
          <a:right>
            <a:ln cap="flat" cmpd="sng" w="9525">
              <a:solidFill>
                <a:schemeClr val="dk1"/>
              </a:solidFill>
              <a:prstDash val="solid"/>
              <a:round/>
              <a:headEnd len="sm" w="sm" type="none"/>
              <a:tailEnd len="sm" w="sm" type="none"/>
            </a:ln>
          </a:right>
        </a:tcBdr>
      </a:tcStyle>
    </a:band1V>
    <a:band2V>
      <a:tcTxStyle/>
      <a:tcStyle>
        <a:tcBdr>
          <a:left>
            <a:ln cap="flat" cmpd="sng" w="9525">
              <a:solidFill>
                <a:schemeClr val="dk1"/>
              </a:solidFill>
              <a:prstDash val="solid"/>
              <a:round/>
              <a:headEnd len="sm" w="sm" type="none"/>
              <a:tailEnd len="sm" w="sm" type="none"/>
            </a:ln>
          </a:left>
          <a:right>
            <a:ln cap="flat" cmpd="sng" w="9525">
              <a:solidFill>
                <a:schemeClr val="dk1"/>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tcStyle>
    </a:lastRow>
    <a:seCell>
      <a:tcTxStyle/>
    </a:seCell>
    <a:swCell>
      <a:tcTxStyle/>
    </a:swCell>
    <a:firstRow>
      <a:tcTxStyle b="on" i="off">
        <a:font>
          <a:latin typeface="Segoe UI Light"/>
          <a:ea typeface="Segoe UI Light"/>
          <a:cs typeface="Segoe UI Light"/>
        </a:font>
        <a:schemeClr val="lt1"/>
      </a:tcTxStyle>
      <a:tcStyle>
        <a:fill>
          <a:solidFill>
            <a:schemeClr val="dk1"/>
          </a:solidFill>
        </a:fill>
      </a:tcStyle>
    </a:firstRow>
    <a:neCell>
      <a:tcTxStyle/>
    </a:neCell>
    <a:nwCell>
      <a:tcTxStyle/>
    </a:nwCell>
  </a:tblStyle>
  <a:tblStyle styleId="{21065419-A124-4B0D-BC1F-329E1E60FB3C}" styleName="Table_1">
    <a:wholeTbl>
      <a:tcTxStyle b="off" i="off">
        <a:font>
          <a:latin typeface="Segoe UI Light"/>
          <a:ea typeface="Segoe UI Light"/>
          <a:cs typeface="Segoe UI Light"/>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20000"/>
            </a:schemeClr>
          </a:solidFill>
        </a:fill>
      </a:tcStyle>
    </a:band1H>
    <a:band2H>
      <a:tcTxStyle/>
    </a:band2H>
    <a:band1V>
      <a:tcTxStyle/>
      <a:tcStyle>
        <a:fill>
          <a:solidFill>
            <a:schemeClr val="accent1">
              <a:alpha val="20000"/>
            </a:schemeClr>
          </a:solidFill>
        </a:fill>
      </a:tcStyle>
    </a:band1V>
    <a:band2V>
      <a:tcTx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311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QuattrocentoSans-bold.fntdata"/><Relationship Id="rId10" Type="http://schemas.openxmlformats.org/officeDocument/2006/relationships/slide" Target="slides/slide4.xml"/><Relationship Id="rId32" Type="http://schemas.openxmlformats.org/officeDocument/2006/relationships/font" Target="fonts/QuattrocentoSans-regular.fntdata"/><Relationship Id="rId13" Type="http://schemas.openxmlformats.org/officeDocument/2006/relationships/slide" Target="slides/slide7.xml"/><Relationship Id="rId35" Type="http://schemas.openxmlformats.org/officeDocument/2006/relationships/font" Target="fonts/QuattrocentoSans-boldItalic.fntdata"/><Relationship Id="rId12" Type="http://schemas.openxmlformats.org/officeDocument/2006/relationships/slide" Target="slides/slide6.xml"/><Relationship Id="rId34" Type="http://schemas.openxmlformats.org/officeDocument/2006/relationships/font" Target="fonts/QuattrocentoSans-italic.fntdata"/><Relationship Id="rId15" Type="http://schemas.openxmlformats.org/officeDocument/2006/relationships/slide" Target="slides/slide9.xml"/><Relationship Id="rId37" Type="http://schemas.openxmlformats.org/officeDocument/2006/relationships/font" Target="fonts/GillSans-bold.fntdata"/><Relationship Id="rId14" Type="http://schemas.openxmlformats.org/officeDocument/2006/relationships/slide" Target="slides/slide8.xml"/><Relationship Id="rId36" Type="http://schemas.openxmlformats.org/officeDocument/2006/relationships/font" Target="fonts/GillSans-regular.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6" name="Google Shape;87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1" name="Google Shape;90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4" name="Google Shape;95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1" name="Google Shape;103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0" name="Google Shape;105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8" name="Google Shape;105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7" name="Google Shape;106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6" name="Google Shape;107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3" name="Google Shape;108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4" name="Google Shape;110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3" name="Google Shape;111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5" name="Google Shape;112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7" name="Google Shape;113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7" name="Google Shape;114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7" name="Google Shape;115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7" name="Google Shape;116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5" name="Google Shape;76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5" name="Google Shape;78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5" name="Google Shape;80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3" name="Google Shape;85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Logo">
  <p:cSld name="Title Slide with Logo">
    <p:spTree>
      <p:nvGrpSpPr>
        <p:cNvPr id="19" name="Shape 19"/>
        <p:cNvGrpSpPr/>
        <p:nvPr/>
      </p:nvGrpSpPr>
      <p:grpSpPr>
        <a:xfrm>
          <a:off x="0" y="0"/>
          <a:ext cx="0" cy="0"/>
          <a:chOff x="0" y="0"/>
          <a:chExt cx="0" cy="0"/>
        </a:xfrm>
      </p:grpSpPr>
      <p:sp>
        <p:nvSpPr>
          <p:cNvPr id="20" name="Google Shape;20;p27"/>
          <p:cNvSpPr/>
          <p:nvPr/>
        </p:nvSpPr>
        <p:spPr>
          <a:xfrm>
            <a:off x="0" y="0"/>
            <a:ext cx="12192000" cy="4416552"/>
          </a:xfrm>
          <a:prstGeom prst="rect">
            <a:avLst/>
          </a:prstGeom>
          <a:blipFill rotWithShape="1">
            <a:blip r:embed="rId2">
              <a:alphaModFix/>
            </a:blip>
            <a:stretch>
              <a:fillRect b="0" l="-840" r="-84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21" name="Google Shape;21;p27"/>
          <p:cNvSpPr txBox="1"/>
          <p:nvPr>
            <p:ph type="ctrTitle"/>
          </p:nvPr>
        </p:nvSpPr>
        <p:spPr>
          <a:xfrm>
            <a:off x="1524000" y="2462986"/>
            <a:ext cx="9144000" cy="178609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2"/>
              </a:buClr>
              <a:buSzPts val="6000"/>
              <a:buFont typeface="Gill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7"/>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7"/>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7"/>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5" name="Google Shape;25;p27"/>
          <p:cNvSpPr/>
          <p:nvPr/>
        </p:nvSpPr>
        <p:spPr>
          <a:xfrm>
            <a:off x="0" y="4416552"/>
            <a:ext cx="12192000" cy="2441448"/>
          </a:xfrm>
          <a:prstGeom prst="rect">
            <a:avLst/>
          </a:prstGeom>
          <a:gradFill>
            <a:gsLst>
              <a:gs pos="0">
                <a:schemeClr val="accent2"/>
              </a:gs>
              <a:gs pos="34000">
                <a:srgbClr val="0F1722"/>
              </a:gs>
              <a:gs pos="69000">
                <a:srgbClr val="0F1722"/>
              </a:gs>
              <a:gs pos="100000">
                <a:schemeClr val="accent5"/>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26" name="Google Shape;26;p27"/>
          <p:cNvSpPr txBox="1"/>
          <p:nvPr>
            <p:ph idx="1" type="subTitle"/>
          </p:nvPr>
        </p:nvSpPr>
        <p:spPr>
          <a:xfrm>
            <a:off x="1524000" y="4734696"/>
            <a:ext cx="9144000" cy="459798"/>
          </a:xfrm>
          <a:prstGeom prst="rect">
            <a:avLst/>
          </a:prstGeom>
          <a:noFill/>
          <a:ln>
            <a:noFill/>
          </a:ln>
        </p:spPr>
        <p:txBody>
          <a:bodyPr anchorCtr="0" anchor="t" bIns="0" lIns="0" spcFirstLastPara="1" rIns="0" wrap="square" tIns="0">
            <a:normAutofit/>
          </a:bodyPr>
          <a:lstStyle>
            <a:lvl1pPr lvl="0" algn="ctr">
              <a:lnSpc>
                <a:spcPct val="100000"/>
              </a:lnSpc>
              <a:spcBef>
                <a:spcPts val="0"/>
              </a:spcBef>
              <a:spcAft>
                <a:spcPts val="0"/>
              </a:spcAft>
              <a:buClr>
                <a:schemeClr val="dk1"/>
              </a:buClr>
              <a:buSzPts val="2800"/>
              <a:buNone/>
              <a:defRPr b="1" sz="2800">
                <a:latin typeface="Quattrocento Sans"/>
                <a:ea typeface="Quattrocento Sans"/>
                <a:cs typeface="Quattrocento Sans"/>
                <a:sym typeface="Quattrocento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27"/>
          <p:cNvSpPr/>
          <p:nvPr>
            <p:ph idx="2" type="pic"/>
          </p:nvPr>
        </p:nvSpPr>
        <p:spPr>
          <a:xfrm>
            <a:off x="5355336" y="1172982"/>
            <a:ext cx="1481328" cy="758952"/>
          </a:xfrm>
          <a:prstGeom prst="rect">
            <a:avLst/>
          </a:prstGeom>
          <a:noFill/>
          <a:ln>
            <a:noFill/>
          </a:ln>
        </p:spPr>
      </p:sp>
      <p:grpSp>
        <p:nvGrpSpPr>
          <p:cNvPr id="28" name="Google Shape;28;p27"/>
          <p:cNvGrpSpPr/>
          <p:nvPr/>
        </p:nvGrpSpPr>
        <p:grpSpPr>
          <a:xfrm>
            <a:off x="3619265" y="2253996"/>
            <a:ext cx="4953471" cy="100584"/>
            <a:chOff x="3631692" y="2253996"/>
            <a:chExt cx="4953471" cy="100584"/>
          </a:xfrm>
        </p:grpSpPr>
        <p:sp>
          <p:nvSpPr>
            <p:cNvPr id="29" name="Google Shape;29;p27"/>
            <p:cNvSpPr/>
            <p:nvPr/>
          </p:nvSpPr>
          <p:spPr>
            <a:xfrm>
              <a:off x="3631692" y="2253996"/>
              <a:ext cx="100584" cy="100584"/>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cxnSp>
          <p:nvCxnSpPr>
            <p:cNvPr id="30" name="Google Shape;30;p27"/>
            <p:cNvCxnSpPr/>
            <p:nvPr/>
          </p:nvCxnSpPr>
          <p:spPr>
            <a:xfrm>
              <a:off x="3681984" y="2307679"/>
              <a:ext cx="4828032" cy="0"/>
            </a:xfrm>
            <a:prstGeom prst="straightConnector1">
              <a:avLst/>
            </a:prstGeom>
            <a:noFill/>
            <a:ln cap="flat" cmpd="sng" w="12700">
              <a:solidFill>
                <a:srgbClr val="7F7F7F"/>
              </a:solidFill>
              <a:prstDash val="solid"/>
              <a:miter lim="800000"/>
              <a:headEnd len="sm" w="sm" type="none"/>
              <a:tailEnd len="sm" w="sm" type="none"/>
            </a:ln>
          </p:spPr>
        </p:cxnSp>
        <p:sp>
          <p:nvSpPr>
            <p:cNvPr id="31" name="Google Shape;31;p27"/>
            <p:cNvSpPr/>
            <p:nvPr/>
          </p:nvSpPr>
          <p:spPr>
            <a:xfrm>
              <a:off x="8484579" y="2253996"/>
              <a:ext cx="100584" cy="100584"/>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grpSp>
        <p:nvGrpSpPr>
          <p:cNvPr id="32" name="Google Shape;32;p27"/>
          <p:cNvGrpSpPr/>
          <p:nvPr/>
        </p:nvGrpSpPr>
        <p:grpSpPr>
          <a:xfrm>
            <a:off x="4652581" y="5305363"/>
            <a:ext cx="2886839" cy="100584"/>
            <a:chOff x="3631690" y="2253996"/>
            <a:chExt cx="5028467" cy="100584"/>
          </a:xfrm>
        </p:grpSpPr>
        <p:sp>
          <p:nvSpPr>
            <p:cNvPr id="33" name="Google Shape;33;p27"/>
            <p:cNvSpPr/>
            <p:nvPr/>
          </p:nvSpPr>
          <p:spPr>
            <a:xfrm>
              <a:off x="3631690" y="2253996"/>
              <a:ext cx="175203" cy="100584"/>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cxnSp>
          <p:nvCxnSpPr>
            <p:cNvPr id="34" name="Google Shape;34;p27"/>
            <p:cNvCxnSpPr/>
            <p:nvPr/>
          </p:nvCxnSpPr>
          <p:spPr>
            <a:xfrm>
              <a:off x="3681984" y="2307679"/>
              <a:ext cx="4828032" cy="0"/>
            </a:xfrm>
            <a:prstGeom prst="straightConnector1">
              <a:avLst/>
            </a:prstGeom>
            <a:noFill/>
            <a:ln cap="flat" cmpd="sng" w="12700">
              <a:solidFill>
                <a:srgbClr val="7F7F7F"/>
              </a:solidFill>
              <a:prstDash val="solid"/>
              <a:miter lim="800000"/>
              <a:headEnd len="sm" w="sm" type="none"/>
              <a:tailEnd len="sm" w="sm" type="none"/>
            </a:ln>
          </p:spPr>
        </p:cxnSp>
        <p:sp>
          <p:nvSpPr>
            <p:cNvPr id="35" name="Google Shape;35;p27"/>
            <p:cNvSpPr/>
            <p:nvPr/>
          </p:nvSpPr>
          <p:spPr>
            <a:xfrm>
              <a:off x="8484578" y="2253996"/>
              <a:ext cx="175579" cy="100584"/>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ppendix Content Layout">
  <p:cSld name="Appendix Content Layout">
    <p:spTree>
      <p:nvGrpSpPr>
        <p:cNvPr id="194" name="Shape 194"/>
        <p:cNvGrpSpPr/>
        <p:nvPr/>
      </p:nvGrpSpPr>
      <p:grpSpPr>
        <a:xfrm>
          <a:off x="0" y="0"/>
          <a:ext cx="0" cy="0"/>
          <a:chOff x="0" y="0"/>
          <a:chExt cx="0" cy="0"/>
        </a:xfrm>
      </p:grpSpPr>
      <p:sp>
        <p:nvSpPr>
          <p:cNvPr id="195" name="Google Shape;195;p36"/>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96" name="Google Shape;196;p36"/>
          <p:cNvSpPr/>
          <p:nvPr>
            <p:ph idx="2" type="pic"/>
          </p:nvPr>
        </p:nvSpPr>
        <p:spPr>
          <a:xfrm>
            <a:off x="6032" y="1912946"/>
            <a:ext cx="12185968" cy="3493008"/>
          </a:xfrm>
          <a:prstGeom prst="rect">
            <a:avLst/>
          </a:prstGeom>
          <a:noFill/>
          <a:ln>
            <a:noFill/>
          </a:ln>
        </p:spPr>
      </p:sp>
      <p:sp>
        <p:nvSpPr>
          <p:cNvPr id="197" name="Google Shape;197;p36"/>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6"/>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36"/>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00" name="Google Shape;200;p36"/>
          <p:cNvSpPr txBox="1"/>
          <p:nvPr>
            <p:ph type="title"/>
          </p:nvPr>
        </p:nvSpPr>
        <p:spPr>
          <a:xfrm>
            <a:off x="3848934" y="457496"/>
            <a:ext cx="4494133" cy="804338"/>
          </a:xfrm>
          <a:prstGeom prst="rect">
            <a:avLst/>
          </a:prstGeom>
          <a:noFill/>
          <a:ln>
            <a:noFill/>
          </a:ln>
        </p:spPr>
        <p:txBody>
          <a:bodyPr anchorCtr="0" anchor="b" bIns="0" lIns="0" spcFirstLastPara="1" rIns="0" wrap="square" tIns="0">
            <a:normAutofit/>
          </a:bodyPr>
          <a:lstStyle>
            <a:lvl1pPr lvl="0" algn="ctr">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36"/>
          <p:cNvSpPr/>
          <p:nvPr>
            <p:ph idx="3" type="pic"/>
          </p:nvPr>
        </p:nvSpPr>
        <p:spPr>
          <a:xfrm>
            <a:off x="831850" y="859665"/>
            <a:ext cx="1078992" cy="548640"/>
          </a:xfrm>
          <a:prstGeom prst="rect">
            <a:avLst/>
          </a:prstGeom>
          <a:noFill/>
          <a:ln>
            <a:noFill/>
          </a:ln>
        </p:spPr>
      </p:sp>
      <p:cxnSp>
        <p:nvCxnSpPr>
          <p:cNvPr id="202" name="Google Shape;202;p36"/>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203" name="Google Shape;203;p36"/>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cxnSp>
        <p:nvCxnSpPr>
          <p:cNvPr id="204" name="Google Shape;204;p36"/>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205" name="Google Shape;205;p36"/>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nvGrpSpPr>
          <p:cNvPr id="206" name="Google Shape;206;p36"/>
          <p:cNvGrpSpPr/>
          <p:nvPr/>
        </p:nvGrpSpPr>
        <p:grpSpPr>
          <a:xfrm>
            <a:off x="4736152" y="1509426"/>
            <a:ext cx="2719696" cy="100800"/>
            <a:chOff x="4732222" y="1509426"/>
            <a:chExt cx="2719696" cy="100800"/>
          </a:xfrm>
        </p:grpSpPr>
        <p:grpSp>
          <p:nvGrpSpPr>
            <p:cNvPr id="207" name="Google Shape;207;p36"/>
            <p:cNvGrpSpPr/>
            <p:nvPr/>
          </p:nvGrpSpPr>
          <p:grpSpPr>
            <a:xfrm flipH="1">
              <a:off x="4732222" y="1509426"/>
              <a:ext cx="2669296" cy="100800"/>
              <a:chOff x="1693969" y="3240138"/>
              <a:chExt cx="1740431" cy="100800"/>
            </a:xfrm>
          </p:grpSpPr>
          <p:cxnSp>
            <p:nvCxnSpPr>
              <p:cNvPr id="208" name="Google Shape;208;p36"/>
              <p:cNvCxnSpPr/>
              <p:nvPr/>
            </p:nvCxnSpPr>
            <p:spPr>
              <a:xfrm>
                <a:off x="1693969" y="3290538"/>
                <a:ext cx="1690032" cy="0"/>
              </a:xfrm>
              <a:prstGeom prst="straightConnector1">
                <a:avLst/>
              </a:prstGeom>
              <a:noFill/>
              <a:ln cap="flat" cmpd="sng" w="9525">
                <a:solidFill>
                  <a:srgbClr val="7F7F7F"/>
                </a:solidFill>
                <a:prstDash val="solid"/>
                <a:miter lim="800000"/>
                <a:headEnd len="sm" w="sm" type="none"/>
                <a:tailEnd len="sm" w="sm" type="none"/>
              </a:ln>
            </p:spPr>
          </p:cxnSp>
          <p:sp>
            <p:nvSpPr>
              <p:cNvPr id="209" name="Google Shape;209;p36"/>
              <p:cNvSpPr/>
              <p:nvPr/>
            </p:nvSpPr>
            <p:spPr>
              <a:xfrm>
                <a:off x="3368676" y="3240138"/>
                <a:ext cx="65724"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sp>
          <p:nvSpPr>
            <p:cNvPr id="210" name="Google Shape;210;p36"/>
            <p:cNvSpPr/>
            <p:nvPr/>
          </p:nvSpPr>
          <p:spPr>
            <a:xfrm flipH="1">
              <a:off x="7351117" y="1509426"/>
              <a:ext cx="100801"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bile Phone and Content Layout">
  <p:cSld name="Mobile Phone and Content Layout">
    <p:spTree>
      <p:nvGrpSpPr>
        <p:cNvPr id="211" name="Shape 211"/>
        <p:cNvGrpSpPr/>
        <p:nvPr/>
      </p:nvGrpSpPr>
      <p:grpSpPr>
        <a:xfrm>
          <a:off x="0" y="0"/>
          <a:ext cx="0" cy="0"/>
          <a:chOff x="0" y="0"/>
          <a:chExt cx="0" cy="0"/>
        </a:xfrm>
      </p:grpSpPr>
      <p:sp>
        <p:nvSpPr>
          <p:cNvPr id="212" name="Google Shape;212;p37"/>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213" name="Google Shape;213;p37"/>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37"/>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37"/>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16" name="Google Shape;216;p37"/>
          <p:cNvSpPr txBox="1"/>
          <p:nvPr>
            <p:ph type="title"/>
          </p:nvPr>
        </p:nvSpPr>
        <p:spPr>
          <a:xfrm>
            <a:off x="6074653" y="290579"/>
            <a:ext cx="5314072" cy="569086"/>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37"/>
          <p:cNvSpPr txBox="1"/>
          <p:nvPr>
            <p:ph idx="1" type="body"/>
          </p:nvPr>
        </p:nvSpPr>
        <p:spPr>
          <a:xfrm>
            <a:off x="6096000" y="2212679"/>
            <a:ext cx="5292725" cy="978407"/>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1800"/>
              <a:buNone/>
              <a:defRPr b="1"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218" name="Google Shape;218;p37"/>
          <p:cNvSpPr/>
          <p:nvPr>
            <p:ph idx="2" type="pic"/>
          </p:nvPr>
        </p:nvSpPr>
        <p:spPr>
          <a:xfrm>
            <a:off x="831850" y="859665"/>
            <a:ext cx="1078992" cy="548640"/>
          </a:xfrm>
          <a:prstGeom prst="rect">
            <a:avLst/>
          </a:prstGeom>
          <a:noFill/>
          <a:ln>
            <a:noFill/>
          </a:ln>
        </p:spPr>
      </p:sp>
      <p:grpSp>
        <p:nvGrpSpPr>
          <p:cNvPr id="219" name="Google Shape;219;p37"/>
          <p:cNvGrpSpPr/>
          <p:nvPr/>
        </p:nvGrpSpPr>
        <p:grpSpPr>
          <a:xfrm flipH="1">
            <a:off x="6074653" y="966422"/>
            <a:ext cx="6096000" cy="100800"/>
            <a:chOff x="646015" y="3248308"/>
            <a:chExt cx="3107749" cy="100800"/>
          </a:xfrm>
        </p:grpSpPr>
        <p:cxnSp>
          <p:nvCxnSpPr>
            <p:cNvPr id="220" name="Google Shape;220;p37"/>
            <p:cNvCxnSpPr/>
            <p:nvPr/>
          </p:nvCxnSpPr>
          <p:spPr>
            <a:xfrm>
              <a:off x="646015" y="3290538"/>
              <a:ext cx="3107749" cy="0"/>
            </a:xfrm>
            <a:prstGeom prst="straightConnector1">
              <a:avLst/>
            </a:prstGeom>
            <a:noFill/>
            <a:ln cap="flat" cmpd="sng" w="9525">
              <a:solidFill>
                <a:srgbClr val="7F7F7F"/>
              </a:solidFill>
              <a:prstDash val="solid"/>
              <a:miter lim="800000"/>
              <a:headEnd len="sm" w="sm" type="none"/>
              <a:tailEnd len="sm" w="sm" type="none"/>
            </a:ln>
          </p:spPr>
        </p:cxnSp>
        <p:sp>
          <p:nvSpPr>
            <p:cNvPr id="221" name="Google Shape;221;p37"/>
            <p:cNvSpPr/>
            <p:nvPr/>
          </p:nvSpPr>
          <p:spPr>
            <a:xfrm>
              <a:off x="3702376" y="3248308"/>
              <a:ext cx="51388"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cxnSp>
        <p:nvCxnSpPr>
          <p:cNvPr id="222" name="Google Shape;222;p37"/>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223" name="Google Shape;223;p37"/>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cxnSp>
        <p:nvCxnSpPr>
          <p:cNvPr id="224" name="Google Shape;224;p37"/>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225" name="Google Shape;225;p37"/>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226" name="Google Shape;226;p37"/>
          <p:cNvSpPr txBox="1"/>
          <p:nvPr>
            <p:ph idx="3" type="body"/>
          </p:nvPr>
        </p:nvSpPr>
        <p:spPr>
          <a:xfrm>
            <a:off x="6098826" y="3335524"/>
            <a:ext cx="5311245" cy="2248846"/>
          </a:xfrm>
          <a:prstGeom prst="rect">
            <a:avLst/>
          </a:prstGeom>
          <a:noFill/>
          <a:ln>
            <a:noFill/>
          </a:ln>
        </p:spPr>
        <p:txBody>
          <a:bodyPr anchorCtr="0" anchor="t" bIns="0" lIns="0" spcFirstLastPara="1" rIns="0" wrap="square" tIns="0">
            <a:normAutofit/>
          </a:bodyPr>
          <a:lstStyle>
            <a:lvl1pPr indent="-317500" lvl="0" marL="457200" algn="l">
              <a:lnSpc>
                <a:spcPct val="100000"/>
              </a:lnSpc>
              <a:spcBef>
                <a:spcPts val="600"/>
              </a:spcBef>
              <a:spcAft>
                <a:spcPts val="0"/>
              </a:spcAft>
              <a:buClr>
                <a:schemeClr val="dk1"/>
              </a:buClr>
              <a:buSzPts val="1400"/>
              <a:buFont typeface="Courier New"/>
              <a:buChar char="o"/>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227" name="Google Shape;227;p37"/>
          <p:cNvSpPr/>
          <p:nvPr/>
        </p:nvSpPr>
        <p:spPr>
          <a:xfrm>
            <a:off x="963549" y="1819285"/>
            <a:ext cx="4306824" cy="3648456"/>
          </a:xfrm>
          <a:prstGeom prst="rect">
            <a:avLst/>
          </a:prstGeom>
          <a:blipFill rotWithShape="1">
            <a:blip r:embed="rId2">
              <a:alphaModFix/>
            </a:blip>
            <a:stretch>
              <a:fillRect b="-194" l="0" r="0" t="-194"/>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228" name="Google Shape;228;p37"/>
          <p:cNvSpPr/>
          <p:nvPr>
            <p:ph idx="4" type="pic"/>
          </p:nvPr>
        </p:nvSpPr>
        <p:spPr>
          <a:xfrm>
            <a:off x="3315505" y="1976894"/>
            <a:ext cx="1819656" cy="3108960"/>
          </a:xfrm>
          <a:prstGeom prst="rect">
            <a:avLst/>
          </a:prstGeom>
          <a:noFill/>
          <a:ln cap="flat" cmpd="sng" w="25400">
            <a:solidFill>
              <a:schemeClr val="dk2"/>
            </a:solidFill>
            <a:prstDash val="solid"/>
            <a:round/>
            <a:headEnd len="sm" w="sm" type="none"/>
            <a:tailEnd len="sm" w="sm" type="none"/>
          </a:ln>
        </p:spPr>
      </p:sp>
      <p:sp>
        <p:nvSpPr>
          <p:cNvPr id="229" name="Google Shape;229;p37"/>
          <p:cNvSpPr/>
          <p:nvPr>
            <p:ph idx="5" type="pic"/>
          </p:nvPr>
        </p:nvSpPr>
        <p:spPr>
          <a:xfrm>
            <a:off x="1102188" y="3517926"/>
            <a:ext cx="2057400" cy="1819656"/>
          </a:xfrm>
          <a:prstGeom prst="rect">
            <a:avLst/>
          </a:prstGeom>
          <a:noFill/>
          <a:ln cap="flat" cmpd="sng" w="25400">
            <a:solidFill>
              <a:schemeClr val="dk2"/>
            </a:solidFill>
            <a:prstDash val="solid"/>
            <a:round/>
            <a:headEnd len="sm" w="sm" type="none"/>
            <a:tailEnd len="sm" w="sm" type="none"/>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Image">
  <p:cSld name="Section Header with Image">
    <p:spTree>
      <p:nvGrpSpPr>
        <p:cNvPr id="230" name="Shape 230"/>
        <p:cNvGrpSpPr/>
        <p:nvPr/>
      </p:nvGrpSpPr>
      <p:grpSpPr>
        <a:xfrm>
          <a:off x="0" y="0"/>
          <a:ext cx="0" cy="0"/>
          <a:chOff x="0" y="0"/>
          <a:chExt cx="0" cy="0"/>
        </a:xfrm>
      </p:grpSpPr>
      <p:sp>
        <p:nvSpPr>
          <p:cNvPr id="231" name="Google Shape;231;p38"/>
          <p:cNvSpPr/>
          <p:nvPr>
            <p:ph idx="2" type="pic"/>
          </p:nvPr>
        </p:nvSpPr>
        <p:spPr>
          <a:xfrm>
            <a:off x="0" y="0"/>
            <a:ext cx="6083300" cy="6858000"/>
          </a:xfrm>
          <a:prstGeom prst="rect">
            <a:avLst/>
          </a:prstGeom>
          <a:noFill/>
          <a:ln>
            <a:noFill/>
          </a:ln>
        </p:spPr>
      </p:sp>
      <p:sp>
        <p:nvSpPr>
          <p:cNvPr id="232" name="Google Shape;232;p38"/>
          <p:cNvSpPr/>
          <p:nvPr/>
        </p:nvSpPr>
        <p:spPr>
          <a:xfrm>
            <a:off x="6083808" y="0"/>
            <a:ext cx="6108192" cy="6858000"/>
          </a:xfrm>
          <a:prstGeom prst="rect">
            <a:avLst/>
          </a:prstGeom>
          <a:gradFill>
            <a:gsLst>
              <a:gs pos="0">
                <a:schemeClr val="accent2"/>
              </a:gs>
              <a:gs pos="36000">
                <a:srgbClr val="0F1722"/>
              </a:gs>
              <a:gs pos="69000">
                <a:srgbClr val="0F1722"/>
              </a:gs>
              <a:gs pos="100000">
                <a:schemeClr val="accent5"/>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33" name="Google Shape;233;p38"/>
          <p:cNvSpPr txBox="1"/>
          <p:nvPr>
            <p:ph type="title"/>
          </p:nvPr>
        </p:nvSpPr>
        <p:spPr>
          <a:xfrm>
            <a:off x="6769768" y="2133599"/>
            <a:ext cx="4618957" cy="2492461"/>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2"/>
              </a:buClr>
              <a:buSzPts val="6000"/>
              <a:buFont typeface="Gill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4" name="Google Shape;234;p38"/>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38"/>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38"/>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grpSp>
        <p:nvGrpSpPr>
          <p:cNvPr id="237" name="Google Shape;237;p38"/>
          <p:cNvGrpSpPr/>
          <p:nvPr/>
        </p:nvGrpSpPr>
        <p:grpSpPr>
          <a:xfrm>
            <a:off x="6769768" y="1947412"/>
            <a:ext cx="2520148" cy="102440"/>
            <a:chOff x="3631690" y="2252140"/>
            <a:chExt cx="4389743" cy="102440"/>
          </a:xfrm>
        </p:grpSpPr>
        <p:sp>
          <p:nvSpPr>
            <p:cNvPr id="238" name="Google Shape;238;p38"/>
            <p:cNvSpPr/>
            <p:nvPr/>
          </p:nvSpPr>
          <p:spPr>
            <a:xfrm>
              <a:off x="3631690" y="2253996"/>
              <a:ext cx="175203" cy="100584"/>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239" name="Google Shape;239;p38"/>
            <p:cNvCxnSpPr/>
            <p:nvPr/>
          </p:nvCxnSpPr>
          <p:spPr>
            <a:xfrm>
              <a:off x="3681984" y="2307679"/>
              <a:ext cx="4201365" cy="0"/>
            </a:xfrm>
            <a:prstGeom prst="straightConnector1">
              <a:avLst/>
            </a:prstGeom>
            <a:noFill/>
            <a:ln cap="flat" cmpd="sng" w="12700">
              <a:solidFill>
                <a:srgbClr val="7F7F7F"/>
              </a:solidFill>
              <a:prstDash val="solid"/>
              <a:miter lim="800000"/>
              <a:headEnd len="sm" w="sm" type="none"/>
              <a:tailEnd len="sm" w="sm" type="none"/>
            </a:ln>
          </p:spPr>
        </p:cxnSp>
        <p:sp>
          <p:nvSpPr>
            <p:cNvPr id="240" name="Google Shape;240;p38"/>
            <p:cNvSpPr/>
            <p:nvPr/>
          </p:nvSpPr>
          <p:spPr>
            <a:xfrm>
              <a:off x="7845854" y="2252140"/>
              <a:ext cx="175579" cy="100584"/>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grpSp>
        <p:nvGrpSpPr>
          <p:cNvPr id="241" name="Google Shape;241;p38"/>
          <p:cNvGrpSpPr/>
          <p:nvPr/>
        </p:nvGrpSpPr>
        <p:grpSpPr>
          <a:xfrm>
            <a:off x="6769768" y="4654084"/>
            <a:ext cx="2520148" cy="100584"/>
            <a:chOff x="3631690" y="2253996"/>
            <a:chExt cx="4389742" cy="100584"/>
          </a:xfrm>
        </p:grpSpPr>
        <p:sp>
          <p:nvSpPr>
            <p:cNvPr id="242" name="Google Shape;242;p38"/>
            <p:cNvSpPr/>
            <p:nvPr/>
          </p:nvSpPr>
          <p:spPr>
            <a:xfrm>
              <a:off x="3631690" y="2253996"/>
              <a:ext cx="175203" cy="100584"/>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243" name="Google Shape;243;p38"/>
            <p:cNvCxnSpPr/>
            <p:nvPr/>
          </p:nvCxnSpPr>
          <p:spPr>
            <a:xfrm>
              <a:off x="3681984" y="2307679"/>
              <a:ext cx="4201364" cy="0"/>
            </a:xfrm>
            <a:prstGeom prst="straightConnector1">
              <a:avLst/>
            </a:prstGeom>
            <a:noFill/>
            <a:ln cap="flat" cmpd="sng" w="12700">
              <a:solidFill>
                <a:srgbClr val="7F7F7F"/>
              </a:solidFill>
              <a:prstDash val="solid"/>
              <a:miter lim="800000"/>
              <a:headEnd len="sm" w="sm" type="none"/>
              <a:tailEnd len="sm" w="sm" type="none"/>
            </a:ln>
          </p:spPr>
        </p:cxnSp>
        <p:sp>
          <p:nvSpPr>
            <p:cNvPr id="244" name="Google Shape;244;p38"/>
            <p:cNvSpPr/>
            <p:nvPr/>
          </p:nvSpPr>
          <p:spPr>
            <a:xfrm>
              <a:off x="7845853" y="2253996"/>
              <a:ext cx="175579" cy="100584"/>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
        <p:nvSpPr>
          <p:cNvPr id="245" name="Google Shape;245;p38"/>
          <p:cNvSpPr txBox="1"/>
          <p:nvPr>
            <p:ph idx="1" type="subTitle"/>
          </p:nvPr>
        </p:nvSpPr>
        <p:spPr>
          <a:xfrm>
            <a:off x="6769767" y="4889444"/>
            <a:ext cx="4618957" cy="590626"/>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None/>
              <a:defRPr b="1" sz="2800">
                <a:latin typeface="Quattrocento Sans"/>
                <a:ea typeface="Quattrocento Sans"/>
                <a:cs typeface="Quattrocento Sans"/>
                <a:sym typeface="Quattrocento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6" name="Google Shape;246;p38"/>
          <p:cNvSpPr/>
          <p:nvPr>
            <p:ph idx="3" type="pic"/>
          </p:nvPr>
        </p:nvSpPr>
        <p:spPr>
          <a:xfrm>
            <a:off x="3706368" y="3079602"/>
            <a:ext cx="1481328" cy="758952"/>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nitor and Content Layout">
  <p:cSld name="Monitor and Content Layout">
    <p:spTree>
      <p:nvGrpSpPr>
        <p:cNvPr id="247" name="Shape 247"/>
        <p:cNvGrpSpPr/>
        <p:nvPr/>
      </p:nvGrpSpPr>
      <p:grpSpPr>
        <a:xfrm>
          <a:off x="0" y="0"/>
          <a:ext cx="0" cy="0"/>
          <a:chOff x="0" y="0"/>
          <a:chExt cx="0" cy="0"/>
        </a:xfrm>
      </p:grpSpPr>
      <p:sp>
        <p:nvSpPr>
          <p:cNvPr id="248" name="Google Shape;248;p39"/>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49" name="Google Shape;249;p39"/>
          <p:cNvSpPr txBox="1"/>
          <p:nvPr>
            <p:ph type="title"/>
          </p:nvPr>
        </p:nvSpPr>
        <p:spPr>
          <a:xfrm>
            <a:off x="803276" y="2091023"/>
            <a:ext cx="4464049" cy="80433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0" name="Google Shape;250;p39"/>
          <p:cNvSpPr txBox="1"/>
          <p:nvPr>
            <p:ph idx="1" type="body"/>
          </p:nvPr>
        </p:nvSpPr>
        <p:spPr>
          <a:xfrm>
            <a:off x="826770" y="3244567"/>
            <a:ext cx="4443165" cy="5690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1800"/>
              <a:buNone/>
              <a:defRPr b="1"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251" name="Google Shape;251;p39"/>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39"/>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39"/>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54" name="Google Shape;254;p39"/>
          <p:cNvSpPr/>
          <p:nvPr/>
        </p:nvSpPr>
        <p:spPr>
          <a:xfrm>
            <a:off x="6192163" y="1435133"/>
            <a:ext cx="5175504" cy="4187952"/>
          </a:xfrm>
          <a:prstGeom prst="rect">
            <a:avLst/>
          </a:prstGeom>
          <a:blipFill rotWithShape="1">
            <a:blip r:embed="rId2">
              <a:alphaModFix/>
            </a:blip>
            <a:stretch>
              <a:fillRect b="1502" l="0" r="0" t="1503"/>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55" name="Google Shape;255;p39"/>
          <p:cNvSpPr/>
          <p:nvPr>
            <p:ph idx="2" type="pic"/>
          </p:nvPr>
        </p:nvSpPr>
        <p:spPr>
          <a:xfrm>
            <a:off x="831850" y="859665"/>
            <a:ext cx="1078992" cy="548640"/>
          </a:xfrm>
          <a:prstGeom prst="rect">
            <a:avLst/>
          </a:prstGeom>
          <a:noFill/>
          <a:ln>
            <a:noFill/>
          </a:ln>
        </p:spPr>
      </p:sp>
      <p:grpSp>
        <p:nvGrpSpPr>
          <p:cNvPr id="256" name="Google Shape;256;p39"/>
          <p:cNvGrpSpPr/>
          <p:nvPr/>
        </p:nvGrpSpPr>
        <p:grpSpPr>
          <a:xfrm>
            <a:off x="0" y="2993948"/>
            <a:ext cx="3434400" cy="100800"/>
            <a:chOff x="0" y="3240138"/>
            <a:chExt cx="3434400" cy="100800"/>
          </a:xfrm>
        </p:grpSpPr>
        <p:cxnSp>
          <p:nvCxnSpPr>
            <p:cNvPr id="257" name="Google Shape;257;p39"/>
            <p:cNvCxnSpPr/>
            <p:nvPr/>
          </p:nvCxnSpPr>
          <p:spPr>
            <a:xfrm>
              <a:off x="0" y="3290538"/>
              <a:ext cx="3384000" cy="0"/>
            </a:xfrm>
            <a:prstGeom prst="straightConnector1">
              <a:avLst/>
            </a:prstGeom>
            <a:noFill/>
            <a:ln cap="flat" cmpd="sng" w="9525">
              <a:solidFill>
                <a:srgbClr val="7F7F7F"/>
              </a:solidFill>
              <a:prstDash val="solid"/>
              <a:miter lim="800000"/>
              <a:headEnd len="sm" w="sm" type="none"/>
              <a:tailEnd len="sm" w="sm" type="none"/>
            </a:ln>
          </p:spPr>
        </p:cxnSp>
        <p:sp>
          <p:nvSpPr>
            <p:cNvPr id="258" name="Google Shape;258;p39"/>
            <p:cNvSpPr/>
            <p:nvPr/>
          </p:nvSpPr>
          <p:spPr>
            <a:xfrm>
              <a:off x="3333600" y="3240138"/>
              <a:ext cx="100800"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
        <p:nvSpPr>
          <p:cNvPr id="259" name="Google Shape;259;p39"/>
          <p:cNvSpPr txBox="1"/>
          <p:nvPr>
            <p:ph idx="3" type="body"/>
          </p:nvPr>
        </p:nvSpPr>
        <p:spPr>
          <a:xfrm>
            <a:off x="815720" y="3869349"/>
            <a:ext cx="4452987" cy="1328330"/>
          </a:xfrm>
          <a:prstGeom prst="rect">
            <a:avLst/>
          </a:prstGeom>
          <a:noFill/>
          <a:ln>
            <a:noFill/>
          </a:ln>
        </p:spPr>
        <p:txBody>
          <a:bodyPr anchorCtr="0" anchor="t" bIns="0" lIns="0" spcFirstLastPara="1" rIns="0" wrap="square" tIns="0">
            <a:normAutofit/>
          </a:bodyPr>
          <a:lstStyle>
            <a:lvl1pPr indent="-317500" lvl="0" marL="457200" algn="l">
              <a:lnSpc>
                <a:spcPct val="100000"/>
              </a:lnSpc>
              <a:spcBef>
                <a:spcPts val="600"/>
              </a:spcBef>
              <a:spcAft>
                <a:spcPts val="0"/>
              </a:spcAft>
              <a:buClr>
                <a:schemeClr val="dk1"/>
              </a:buClr>
              <a:buSzPts val="1400"/>
              <a:buFont typeface="Courier New"/>
              <a:buChar char="o"/>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260" name="Google Shape;260;p39"/>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261" name="Google Shape;261;p39"/>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262" name="Google Shape;262;p39"/>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263" name="Google Shape;263;p39"/>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264" name="Google Shape;264;p39"/>
          <p:cNvSpPr/>
          <p:nvPr>
            <p:ph idx="4" type="pic"/>
          </p:nvPr>
        </p:nvSpPr>
        <p:spPr>
          <a:xfrm>
            <a:off x="6362829" y="1673942"/>
            <a:ext cx="4853962" cy="3141406"/>
          </a:xfrm>
          <a:prstGeom prst="rect">
            <a:avLst/>
          </a:prstGeom>
          <a:noFill/>
          <a:ln cap="flat" cmpd="sng" w="25400">
            <a:solidFill>
              <a:schemeClr val="dk2"/>
            </a:solidFill>
            <a:prstDash val="solid"/>
            <a:round/>
            <a:headEnd len="sm" w="sm" type="none"/>
            <a:tailEnd len="sm" w="sm" type="none"/>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Content Layout">
  <p:cSld name="Title and Subtitle Content Layout">
    <p:spTree>
      <p:nvGrpSpPr>
        <p:cNvPr id="265" name="Shape 265"/>
        <p:cNvGrpSpPr/>
        <p:nvPr/>
      </p:nvGrpSpPr>
      <p:grpSpPr>
        <a:xfrm>
          <a:off x="0" y="0"/>
          <a:ext cx="0" cy="0"/>
          <a:chOff x="0" y="0"/>
          <a:chExt cx="0" cy="0"/>
        </a:xfrm>
      </p:grpSpPr>
      <p:sp>
        <p:nvSpPr>
          <p:cNvPr id="266" name="Google Shape;266;p40"/>
          <p:cNvSpPr/>
          <p:nvPr>
            <p:ph idx="2" type="pic"/>
          </p:nvPr>
        </p:nvSpPr>
        <p:spPr>
          <a:xfrm>
            <a:off x="0" y="1682496"/>
            <a:ext cx="12191999" cy="3493008"/>
          </a:xfrm>
          <a:prstGeom prst="rect">
            <a:avLst/>
          </a:prstGeom>
          <a:noFill/>
          <a:ln>
            <a:noFill/>
          </a:ln>
        </p:spPr>
      </p:sp>
      <p:sp>
        <p:nvSpPr>
          <p:cNvPr id="267" name="Google Shape;267;p40"/>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68" name="Google Shape;268;p40"/>
          <p:cNvSpPr txBox="1"/>
          <p:nvPr>
            <p:ph type="title"/>
          </p:nvPr>
        </p:nvSpPr>
        <p:spPr>
          <a:xfrm>
            <a:off x="3863976" y="696584"/>
            <a:ext cx="4464049" cy="569086"/>
          </a:xfrm>
          <a:prstGeom prst="rect">
            <a:avLst/>
          </a:prstGeom>
          <a:noFill/>
          <a:ln>
            <a:noFill/>
          </a:ln>
        </p:spPr>
        <p:txBody>
          <a:bodyPr anchorCtr="0" anchor="b" bIns="0" lIns="0" spcFirstLastPara="1" rIns="0" wrap="square" tIns="0">
            <a:normAutofit/>
          </a:bodyPr>
          <a:lstStyle>
            <a:lvl1pPr lvl="0" algn="ctr">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9" name="Google Shape;269;p40"/>
          <p:cNvSpPr txBox="1"/>
          <p:nvPr>
            <p:ph idx="1" type="body"/>
          </p:nvPr>
        </p:nvSpPr>
        <p:spPr>
          <a:xfrm>
            <a:off x="3884860" y="1983086"/>
            <a:ext cx="4443165" cy="569085"/>
          </a:xfrm>
          <a:prstGeom prst="rect">
            <a:avLst/>
          </a:prstGeom>
          <a:noFill/>
          <a:ln>
            <a:noFill/>
          </a:ln>
        </p:spPr>
        <p:txBody>
          <a:bodyPr anchorCtr="0" anchor="t" bIns="0" lIns="0" spcFirstLastPara="1" rIns="0" wrap="square" tIns="0">
            <a:normAutofit/>
          </a:bodyPr>
          <a:lstStyle>
            <a:lvl1pPr indent="-228600" lvl="0" marL="457200" algn="ctr">
              <a:lnSpc>
                <a:spcPct val="100000"/>
              </a:lnSpc>
              <a:spcBef>
                <a:spcPts val="1000"/>
              </a:spcBef>
              <a:spcAft>
                <a:spcPts val="0"/>
              </a:spcAft>
              <a:buClr>
                <a:schemeClr val="dk1"/>
              </a:buClr>
              <a:buSzPts val="1800"/>
              <a:buNone/>
              <a:defRPr b="1"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270" name="Google Shape;270;p40"/>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40"/>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40"/>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73" name="Google Shape;273;p40"/>
          <p:cNvSpPr/>
          <p:nvPr>
            <p:ph idx="3" type="pic"/>
          </p:nvPr>
        </p:nvSpPr>
        <p:spPr>
          <a:xfrm>
            <a:off x="831850" y="859665"/>
            <a:ext cx="1078992" cy="548640"/>
          </a:xfrm>
          <a:prstGeom prst="rect">
            <a:avLst/>
          </a:prstGeom>
          <a:noFill/>
          <a:ln>
            <a:noFill/>
          </a:ln>
        </p:spPr>
      </p:sp>
      <p:sp>
        <p:nvSpPr>
          <p:cNvPr id="274" name="Google Shape;274;p40"/>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275" name="Google Shape;275;p40"/>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276" name="Google Shape;276;p40"/>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277" name="Google Shape;277;p40"/>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grpSp>
        <p:nvGrpSpPr>
          <p:cNvPr id="278" name="Google Shape;278;p40"/>
          <p:cNvGrpSpPr/>
          <p:nvPr/>
        </p:nvGrpSpPr>
        <p:grpSpPr>
          <a:xfrm>
            <a:off x="5124396" y="1373283"/>
            <a:ext cx="1943208" cy="100800"/>
            <a:chOff x="3149478" y="1373283"/>
            <a:chExt cx="1943208" cy="100800"/>
          </a:xfrm>
        </p:grpSpPr>
        <p:grpSp>
          <p:nvGrpSpPr>
            <p:cNvPr id="279" name="Google Shape;279;p40"/>
            <p:cNvGrpSpPr/>
            <p:nvPr/>
          </p:nvGrpSpPr>
          <p:grpSpPr>
            <a:xfrm>
              <a:off x="3149478" y="1373283"/>
              <a:ext cx="1943208" cy="100800"/>
              <a:chOff x="0" y="3237441"/>
              <a:chExt cx="1943208" cy="100800"/>
            </a:xfrm>
          </p:grpSpPr>
          <p:cxnSp>
            <p:nvCxnSpPr>
              <p:cNvPr id="280" name="Google Shape;280;p40"/>
              <p:cNvCxnSpPr/>
              <p:nvPr/>
            </p:nvCxnSpPr>
            <p:spPr>
              <a:xfrm>
                <a:off x="0" y="3290538"/>
                <a:ext cx="1892808" cy="0"/>
              </a:xfrm>
              <a:prstGeom prst="straightConnector1">
                <a:avLst/>
              </a:prstGeom>
              <a:noFill/>
              <a:ln cap="flat" cmpd="sng" w="9525">
                <a:solidFill>
                  <a:srgbClr val="7F7F7F"/>
                </a:solidFill>
                <a:prstDash val="solid"/>
                <a:miter lim="800000"/>
                <a:headEnd len="sm" w="sm" type="none"/>
                <a:tailEnd len="sm" w="sm" type="none"/>
              </a:ln>
            </p:spPr>
          </p:cxnSp>
          <p:sp>
            <p:nvSpPr>
              <p:cNvPr id="281" name="Google Shape;281;p40"/>
              <p:cNvSpPr/>
              <p:nvPr/>
            </p:nvSpPr>
            <p:spPr>
              <a:xfrm>
                <a:off x="1842408" y="3237441"/>
                <a:ext cx="100800"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
          <p:nvSpPr>
            <p:cNvPr id="282" name="Google Shape;282;p40"/>
            <p:cNvSpPr/>
            <p:nvPr/>
          </p:nvSpPr>
          <p:spPr>
            <a:xfrm>
              <a:off x="3149478" y="1373283"/>
              <a:ext cx="100800"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Layout">
  <p:cSld name="Three Content Layout">
    <p:spTree>
      <p:nvGrpSpPr>
        <p:cNvPr id="283" name="Shape 283"/>
        <p:cNvGrpSpPr/>
        <p:nvPr/>
      </p:nvGrpSpPr>
      <p:grpSpPr>
        <a:xfrm>
          <a:off x="0" y="0"/>
          <a:ext cx="0" cy="0"/>
          <a:chOff x="0" y="0"/>
          <a:chExt cx="0" cy="0"/>
        </a:xfrm>
      </p:grpSpPr>
      <p:sp>
        <p:nvSpPr>
          <p:cNvPr id="284" name="Google Shape;284;p41"/>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85" name="Google Shape;285;p41"/>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41"/>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41"/>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88" name="Google Shape;288;p41"/>
          <p:cNvSpPr txBox="1"/>
          <p:nvPr>
            <p:ph type="title"/>
          </p:nvPr>
        </p:nvSpPr>
        <p:spPr>
          <a:xfrm>
            <a:off x="5104263" y="707529"/>
            <a:ext cx="6310887" cy="569086"/>
          </a:xfrm>
          <a:prstGeom prst="rect">
            <a:avLst/>
          </a:prstGeom>
          <a:noFill/>
          <a:ln>
            <a:noFill/>
          </a:ln>
        </p:spPr>
        <p:txBody>
          <a:bodyPr anchorCtr="0" anchor="b" bIns="0" lIns="0" spcFirstLastPara="1" rIns="0" wrap="square" tIns="0">
            <a:normAutofit/>
          </a:bodyPr>
          <a:lstStyle>
            <a:lvl1pPr lvl="0" algn="r">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9" name="Google Shape;289;p41"/>
          <p:cNvSpPr txBox="1"/>
          <p:nvPr>
            <p:ph idx="1" type="body"/>
          </p:nvPr>
        </p:nvSpPr>
        <p:spPr>
          <a:xfrm>
            <a:off x="5104263" y="1625821"/>
            <a:ext cx="6289862" cy="569085"/>
          </a:xfrm>
          <a:prstGeom prst="rect">
            <a:avLst/>
          </a:prstGeom>
          <a:noFill/>
          <a:ln>
            <a:noFill/>
          </a:ln>
        </p:spPr>
        <p:txBody>
          <a:bodyPr anchorCtr="0" anchor="t" bIns="0" lIns="0" spcFirstLastPara="1" rIns="0" wrap="square" tIns="0">
            <a:normAutofit/>
          </a:bodyPr>
          <a:lstStyle>
            <a:lvl1pPr indent="-228600" lvl="0" marL="457200" algn="r">
              <a:lnSpc>
                <a:spcPct val="100000"/>
              </a:lnSpc>
              <a:spcBef>
                <a:spcPts val="1000"/>
              </a:spcBef>
              <a:spcAft>
                <a:spcPts val="0"/>
              </a:spcAft>
              <a:buClr>
                <a:schemeClr val="dk1"/>
              </a:buClr>
              <a:buSzPts val="1800"/>
              <a:buNone/>
              <a:defRPr b="1"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290" name="Google Shape;290;p41"/>
          <p:cNvSpPr/>
          <p:nvPr>
            <p:ph idx="2" type="pic"/>
          </p:nvPr>
        </p:nvSpPr>
        <p:spPr>
          <a:xfrm>
            <a:off x="831850" y="859665"/>
            <a:ext cx="1078992" cy="548640"/>
          </a:xfrm>
          <a:prstGeom prst="rect">
            <a:avLst/>
          </a:prstGeom>
          <a:noFill/>
          <a:ln>
            <a:noFill/>
          </a:ln>
        </p:spPr>
      </p:sp>
      <p:grpSp>
        <p:nvGrpSpPr>
          <p:cNvPr id="291" name="Google Shape;291;p41"/>
          <p:cNvGrpSpPr/>
          <p:nvPr/>
        </p:nvGrpSpPr>
        <p:grpSpPr>
          <a:xfrm flipH="1">
            <a:off x="7179281" y="1375202"/>
            <a:ext cx="5012719" cy="100800"/>
            <a:chOff x="304632" y="3240138"/>
            <a:chExt cx="3129768" cy="100800"/>
          </a:xfrm>
        </p:grpSpPr>
        <p:cxnSp>
          <p:nvCxnSpPr>
            <p:cNvPr id="292" name="Google Shape;292;p41"/>
            <p:cNvCxnSpPr/>
            <p:nvPr/>
          </p:nvCxnSpPr>
          <p:spPr>
            <a:xfrm>
              <a:off x="304632" y="3290538"/>
              <a:ext cx="3079370" cy="0"/>
            </a:xfrm>
            <a:prstGeom prst="straightConnector1">
              <a:avLst/>
            </a:prstGeom>
            <a:noFill/>
            <a:ln cap="flat" cmpd="sng" w="9525">
              <a:solidFill>
                <a:srgbClr val="7F7F7F"/>
              </a:solidFill>
              <a:prstDash val="solid"/>
              <a:miter lim="800000"/>
              <a:headEnd len="sm" w="sm" type="none"/>
              <a:tailEnd len="sm" w="sm" type="none"/>
            </a:ln>
          </p:spPr>
        </p:cxnSp>
        <p:sp>
          <p:nvSpPr>
            <p:cNvPr id="293" name="Google Shape;293;p41"/>
            <p:cNvSpPr/>
            <p:nvPr/>
          </p:nvSpPr>
          <p:spPr>
            <a:xfrm>
              <a:off x="3368676" y="3240138"/>
              <a:ext cx="65724"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
        <p:nvSpPr>
          <p:cNvPr id="294" name="Google Shape;294;p41"/>
          <p:cNvSpPr txBox="1"/>
          <p:nvPr>
            <p:ph idx="3" type="body"/>
          </p:nvPr>
        </p:nvSpPr>
        <p:spPr>
          <a:xfrm>
            <a:off x="1226927" y="4271296"/>
            <a:ext cx="2944368" cy="141982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400"/>
              <a:buFont typeface="Courier New"/>
              <a:buNone/>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cxnSp>
        <p:nvCxnSpPr>
          <p:cNvPr id="295" name="Google Shape;295;p41"/>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296" name="Google Shape;296;p41"/>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297" name="Google Shape;297;p41"/>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298" name="Google Shape;298;p41"/>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99" name="Google Shape;299;p41"/>
          <p:cNvSpPr txBox="1"/>
          <p:nvPr>
            <p:ph idx="4" type="body"/>
          </p:nvPr>
        </p:nvSpPr>
        <p:spPr>
          <a:xfrm>
            <a:off x="1226927" y="3858610"/>
            <a:ext cx="2944368" cy="328343"/>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300" name="Google Shape;300;p41"/>
          <p:cNvSpPr/>
          <p:nvPr>
            <p:ph idx="5" type="body"/>
          </p:nvPr>
        </p:nvSpPr>
        <p:spPr>
          <a:xfrm>
            <a:off x="1226927" y="2760518"/>
            <a:ext cx="978408" cy="978408"/>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7000"/>
              <a:buNone/>
              <a:defRPr b="1" sz="7000">
                <a:latin typeface="Gill Sans"/>
                <a:ea typeface="Gill Sans"/>
                <a:cs typeface="Gill Sans"/>
                <a:sym typeface="Gill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1" name="Google Shape;301;p41"/>
          <p:cNvSpPr txBox="1"/>
          <p:nvPr>
            <p:ph idx="6" type="body"/>
          </p:nvPr>
        </p:nvSpPr>
        <p:spPr>
          <a:xfrm>
            <a:off x="4871314" y="4271296"/>
            <a:ext cx="2944368" cy="141982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400"/>
              <a:buFont typeface="Courier New"/>
              <a:buNone/>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302" name="Google Shape;302;p41"/>
          <p:cNvSpPr/>
          <p:nvPr>
            <p:ph idx="7" type="body"/>
          </p:nvPr>
        </p:nvSpPr>
        <p:spPr>
          <a:xfrm>
            <a:off x="4871314" y="2760518"/>
            <a:ext cx="978408" cy="978408"/>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7000"/>
              <a:buNone/>
              <a:defRPr b="1" sz="7000">
                <a:latin typeface="Gill Sans"/>
                <a:ea typeface="Gill Sans"/>
                <a:cs typeface="Gill Sans"/>
                <a:sym typeface="Gill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3" name="Google Shape;303;p41"/>
          <p:cNvSpPr txBox="1"/>
          <p:nvPr>
            <p:ph idx="8" type="body"/>
          </p:nvPr>
        </p:nvSpPr>
        <p:spPr>
          <a:xfrm>
            <a:off x="4871314" y="3858610"/>
            <a:ext cx="2944368" cy="328343"/>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304" name="Google Shape;304;p41"/>
          <p:cNvSpPr txBox="1"/>
          <p:nvPr>
            <p:ph idx="9" type="body"/>
          </p:nvPr>
        </p:nvSpPr>
        <p:spPr>
          <a:xfrm>
            <a:off x="8515702" y="4271296"/>
            <a:ext cx="2944368" cy="141982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400"/>
              <a:buFont typeface="Courier New"/>
              <a:buNone/>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305" name="Google Shape;305;p41"/>
          <p:cNvSpPr/>
          <p:nvPr>
            <p:ph idx="13" type="body"/>
          </p:nvPr>
        </p:nvSpPr>
        <p:spPr>
          <a:xfrm>
            <a:off x="8515702" y="2760518"/>
            <a:ext cx="978408" cy="978408"/>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7000"/>
              <a:buNone/>
              <a:defRPr b="1" sz="7000">
                <a:latin typeface="Gill Sans"/>
                <a:ea typeface="Gill Sans"/>
                <a:cs typeface="Gill Sans"/>
                <a:sym typeface="Gill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41"/>
          <p:cNvSpPr txBox="1"/>
          <p:nvPr>
            <p:ph idx="14" type="body"/>
          </p:nvPr>
        </p:nvSpPr>
        <p:spPr>
          <a:xfrm>
            <a:off x="8515702" y="3858610"/>
            <a:ext cx="2944368" cy="328343"/>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cxnSp>
        <p:nvCxnSpPr>
          <p:cNvPr id="307" name="Google Shape;307;p41"/>
          <p:cNvCxnSpPr/>
          <p:nvPr/>
        </p:nvCxnSpPr>
        <p:spPr>
          <a:xfrm>
            <a:off x="2205335" y="3256107"/>
            <a:ext cx="2664000" cy="0"/>
          </a:xfrm>
          <a:prstGeom prst="straightConnector1">
            <a:avLst/>
          </a:prstGeom>
          <a:noFill/>
          <a:ln cap="flat" cmpd="sng" w="9525">
            <a:solidFill>
              <a:schemeClr val="dk1"/>
            </a:solidFill>
            <a:prstDash val="solid"/>
            <a:miter lim="800000"/>
            <a:headEnd len="sm" w="sm" type="none"/>
            <a:tailEnd len="sm" w="sm" type="none"/>
          </a:ln>
        </p:spPr>
      </p:cxnSp>
      <p:cxnSp>
        <p:nvCxnSpPr>
          <p:cNvPr id="308" name="Google Shape;308;p41"/>
          <p:cNvCxnSpPr/>
          <p:nvPr/>
        </p:nvCxnSpPr>
        <p:spPr>
          <a:xfrm>
            <a:off x="5849839" y="3255785"/>
            <a:ext cx="2664000" cy="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Comparison">
  <p:cSld name="Numbers Comparison">
    <p:spTree>
      <p:nvGrpSpPr>
        <p:cNvPr id="309" name="Shape 309"/>
        <p:cNvGrpSpPr/>
        <p:nvPr/>
      </p:nvGrpSpPr>
      <p:grpSpPr>
        <a:xfrm>
          <a:off x="0" y="0"/>
          <a:ext cx="0" cy="0"/>
          <a:chOff x="0" y="0"/>
          <a:chExt cx="0" cy="0"/>
        </a:xfrm>
      </p:grpSpPr>
      <p:sp>
        <p:nvSpPr>
          <p:cNvPr id="310" name="Google Shape;310;p42"/>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11" name="Google Shape;311;p42"/>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42"/>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42"/>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14" name="Google Shape;314;p42"/>
          <p:cNvSpPr txBox="1"/>
          <p:nvPr>
            <p:ph type="title"/>
          </p:nvPr>
        </p:nvSpPr>
        <p:spPr>
          <a:xfrm>
            <a:off x="4292016" y="707529"/>
            <a:ext cx="7118056" cy="569086"/>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5" name="Google Shape;315;p42"/>
          <p:cNvSpPr txBox="1"/>
          <p:nvPr>
            <p:ph idx="1" type="body"/>
          </p:nvPr>
        </p:nvSpPr>
        <p:spPr>
          <a:xfrm>
            <a:off x="4292016" y="1625821"/>
            <a:ext cx="7096709" cy="978407"/>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1800"/>
              <a:buNone/>
              <a:defRPr b="1"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316" name="Google Shape;316;p42"/>
          <p:cNvSpPr/>
          <p:nvPr>
            <p:ph idx="2" type="pic"/>
          </p:nvPr>
        </p:nvSpPr>
        <p:spPr>
          <a:xfrm>
            <a:off x="831850" y="859665"/>
            <a:ext cx="1078992" cy="548640"/>
          </a:xfrm>
          <a:prstGeom prst="rect">
            <a:avLst/>
          </a:prstGeom>
          <a:noFill/>
          <a:ln>
            <a:noFill/>
          </a:ln>
        </p:spPr>
      </p:sp>
      <p:grpSp>
        <p:nvGrpSpPr>
          <p:cNvPr id="317" name="Google Shape;317;p42"/>
          <p:cNvGrpSpPr/>
          <p:nvPr/>
        </p:nvGrpSpPr>
        <p:grpSpPr>
          <a:xfrm flipH="1">
            <a:off x="4314481" y="1375202"/>
            <a:ext cx="7877762" cy="100800"/>
            <a:chOff x="245426" y="3240138"/>
            <a:chExt cx="4016100" cy="100800"/>
          </a:xfrm>
        </p:grpSpPr>
        <p:cxnSp>
          <p:nvCxnSpPr>
            <p:cNvPr id="318" name="Google Shape;318;p42"/>
            <p:cNvCxnSpPr>
              <a:endCxn id="319" idx="6"/>
            </p:cNvCxnSpPr>
            <p:nvPr/>
          </p:nvCxnSpPr>
          <p:spPr>
            <a:xfrm>
              <a:off x="245426" y="3290538"/>
              <a:ext cx="4016100" cy="0"/>
            </a:xfrm>
            <a:prstGeom prst="straightConnector1">
              <a:avLst/>
            </a:prstGeom>
            <a:noFill/>
            <a:ln cap="flat" cmpd="sng" w="9525">
              <a:solidFill>
                <a:srgbClr val="7F7F7F"/>
              </a:solidFill>
              <a:prstDash val="solid"/>
              <a:miter lim="800000"/>
              <a:headEnd len="sm" w="sm" type="none"/>
              <a:tailEnd len="sm" w="sm" type="none"/>
            </a:ln>
          </p:spPr>
        </p:cxnSp>
        <p:sp>
          <p:nvSpPr>
            <p:cNvPr id="319" name="Google Shape;319;p42"/>
            <p:cNvSpPr/>
            <p:nvPr/>
          </p:nvSpPr>
          <p:spPr>
            <a:xfrm>
              <a:off x="4210138" y="3240138"/>
              <a:ext cx="51388"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cxnSp>
        <p:nvCxnSpPr>
          <p:cNvPr id="320" name="Google Shape;320;p42"/>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321" name="Google Shape;321;p42"/>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322" name="Google Shape;322;p42"/>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323" name="Google Shape;323;p42"/>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24" name="Google Shape;324;p42"/>
          <p:cNvSpPr txBox="1"/>
          <p:nvPr>
            <p:ph idx="3" type="body"/>
          </p:nvPr>
        </p:nvSpPr>
        <p:spPr>
          <a:xfrm>
            <a:off x="783723" y="3301941"/>
            <a:ext cx="3408243" cy="978408"/>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1000"/>
              </a:spcBef>
              <a:spcAft>
                <a:spcPts val="0"/>
              </a:spcAft>
              <a:buSzPts val="7000"/>
              <a:buNone/>
              <a:defRPr b="1" sz="7000">
                <a:latin typeface="Gill Sans"/>
                <a:ea typeface="Gill Sans"/>
                <a:cs typeface="Gill Sans"/>
                <a:sym typeface="Gill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5" name="Google Shape;325;p42"/>
          <p:cNvSpPr txBox="1"/>
          <p:nvPr>
            <p:ph idx="4" type="body"/>
          </p:nvPr>
        </p:nvSpPr>
        <p:spPr>
          <a:xfrm>
            <a:off x="5716329" y="3394494"/>
            <a:ext cx="5678300" cy="978407"/>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400"/>
              <a:buFont typeface="Courier New"/>
              <a:buNone/>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326" name="Google Shape;326;p42"/>
          <p:cNvSpPr txBox="1"/>
          <p:nvPr>
            <p:ph idx="5" type="body"/>
          </p:nvPr>
        </p:nvSpPr>
        <p:spPr>
          <a:xfrm>
            <a:off x="4292016" y="3394494"/>
            <a:ext cx="1399099" cy="978407"/>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327" name="Google Shape;327;p42"/>
          <p:cNvSpPr txBox="1"/>
          <p:nvPr>
            <p:ph idx="6" type="body"/>
          </p:nvPr>
        </p:nvSpPr>
        <p:spPr>
          <a:xfrm>
            <a:off x="783723" y="4594663"/>
            <a:ext cx="3408243" cy="978408"/>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1000"/>
              </a:spcBef>
              <a:spcAft>
                <a:spcPts val="0"/>
              </a:spcAft>
              <a:buSzPts val="7000"/>
              <a:buNone/>
              <a:defRPr b="1" sz="7000">
                <a:latin typeface="Gill Sans"/>
                <a:ea typeface="Gill Sans"/>
                <a:cs typeface="Gill Sans"/>
                <a:sym typeface="Gill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8" name="Google Shape;328;p42"/>
          <p:cNvSpPr txBox="1"/>
          <p:nvPr>
            <p:ph idx="7" type="body"/>
          </p:nvPr>
        </p:nvSpPr>
        <p:spPr>
          <a:xfrm>
            <a:off x="5716329" y="4687216"/>
            <a:ext cx="5678300" cy="978407"/>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400"/>
              <a:buFont typeface="Courier New"/>
              <a:buNone/>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329" name="Google Shape;329;p42"/>
          <p:cNvSpPr txBox="1"/>
          <p:nvPr>
            <p:ph idx="8" type="body"/>
          </p:nvPr>
        </p:nvSpPr>
        <p:spPr>
          <a:xfrm>
            <a:off x="4292016" y="4687216"/>
            <a:ext cx="1399099" cy="978407"/>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Layout with circles">
  <p:cSld name="Content Layout with circles">
    <p:spTree>
      <p:nvGrpSpPr>
        <p:cNvPr id="330" name="Shape 330"/>
        <p:cNvGrpSpPr/>
        <p:nvPr/>
      </p:nvGrpSpPr>
      <p:grpSpPr>
        <a:xfrm>
          <a:off x="0" y="0"/>
          <a:ext cx="0" cy="0"/>
          <a:chOff x="0" y="0"/>
          <a:chExt cx="0" cy="0"/>
        </a:xfrm>
      </p:grpSpPr>
      <p:sp>
        <p:nvSpPr>
          <p:cNvPr id="331" name="Google Shape;331;p43"/>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32" name="Google Shape;332;p43"/>
          <p:cNvSpPr txBox="1"/>
          <p:nvPr>
            <p:ph type="title"/>
          </p:nvPr>
        </p:nvSpPr>
        <p:spPr>
          <a:xfrm>
            <a:off x="803276" y="3242645"/>
            <a:ext cx="4464049" cy="1177174"/>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43"/>
          <p:cNvSpPr txBox="1"/>
          <p:nvPr>
            <p:ph idx="1" type="body"/>
          </p:nvPr>
        </p:nvSpPr>
        <p:spPr>
          <a:xfrm>
            <a:off x="826770" y="4872948"/>
            <a:ext cx="4443165" cy="88206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1800"/>
              <a:buNone/>
              <a:defRPr b="1"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334" name="Google Shape;334;p43"/>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43"/>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43"/>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37" name="Google Shape;337;p43"/>
          <p:cNvSpPr/>
          <p:nvPr>
            <p:ph idx="2" type="pic"/>
          </p:nvPr>
        </p:nvSpPr>
        <p:spPr>
          <a:xfrm>
            <a:off x="831850" y="859665"/>
            <a:ext cx="1078992" cy="548640"/>
          </a:xfrm>
          <a:prstGeom prst="rect">
            <a:avLst/>
          </a:prstGeom>
          <a:noFill/>
          <a:ln>
            <a:noFill/>
          </a:ln>
        </p:spPr>
      </p:sp>
      <p:grpSp>
        <p:nvGrpSpPr>
          <p:cNvPr id="338" name="Google Shape;338;p43"/>
          <p:cNvGrpSpPr/>
          <p:nvPr/>
        </p:nvGrpSpPr>
        <p:grpSpPr>
          <a:xfrm>
            <a:off x="0" y="4581382"/>
            <a:ext cx="4370400" cy="100800"/>
            <a:chOff x="-1228304" y="3240138"/>
            <a:chExt cx="4370400" cy="100800"/>
          </a:xfrm>
        </p:grpSpPr>
        <p:cxnSp>
          <p:nvCxnSpPr>
            <p:cNvPr id="339" name="Google Shape;339;p43"/>
            <p:cNvCxnSpPr/>
            <p:nvPr/>
          </p:nvCxnSpPr>
          <p:spPr>
            <a:xfrm>
              <a:off x="-1228304" y="3290538"/>
              <a:ext cx="4320000" cy="0"/>
            </a:xfrm>
            <a:prstGeom prst="straightConnector1">
              <a:avLst/>
            </a:prstGeom>
            <a:noFill/>
            <a:ln cap="flat" cmpd="sng" w="9525">
              <a:solidFill>
                <a:srgbClr val="7F7F7F"/>
              </a:solidFill>
              <a:prstDash val="solid"/>
              <a:miter lim="800000"/>
              <a:headEnd len="sm" w="sm" type="none"/>
              <a:tailEnd len="sm" w="sm" type="none"/>
            </a:ln>
          </p:spPr>
        </p:cxnSp>
        <p:sp>
          <p:nvSpPr>
            <p:cNvPr id="340" name="Google Shape;340;p43"/>
            <p:cNvSpPr/>
            <p:nvPr/>
          </p:nvSpPr>
          <p:spPr>
            <a:xfrm>
              <a:off x="3041296" y="3240138"/>
              <a:ext cx="100800"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
        <p:nvSpPr>
          <p:cNvPr id="341" name="Google Shape;341;p43"/>
          <p:cNvSpPr txBox="1"/>
          <p:nvPr>
            <p:ph idx="3" type="body"/>
          </p:nvPr>
        </p:nvSpPr>
        <p:spPr>
          <a:xfrm>
            <a:off x="5533023" y="4551485"/>
            <a:ext cx="5855702" cy="1208079"/>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400"/>
              <a:buFont typeface="Courier New"/>
              <a:buNone/>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342" name="Google Shape;342;p43"/>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343" name="Google Shape;343;p43"/>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344" name="Google Shape;344;p43"/>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345" name="Google Shape;345;p43"/>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346" name="Google Shape;346;p43"/>
          <p:cNvSpPr/>
          <p:nvPr/>
        </p:nvSpPr>
        <p:spPr>
          <a:xfrm>
            <a:off x="3616960" y="859665"/>
            <a:ext cx="2121408" cy="2121408"/>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47" name="Google Shape;347;p43"/>
          <p:cNvSpPr/>
          <p:nvPr/>
        </p:nvSpPr>
        <p:spPr>
          <a:xfrm>
            <a:off x="5522965" y="836613"/>
            <a:ext cx="2816352" cy="2816352"/>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48" name="Google Shape;348;p43"/>
          <p:cNvSpPr/>
          <p:nvPr/>
        </p:nvSpPr>
        <p:spPr>
          <a:xfrm>
            <a:off x="8123915" y="859665"/>
            <a:ext cx="3273552" cy="3273552"/>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49" name="Google Shape;349;p43"/>
          <p:cNvSpPr txBox="1"/>
          <p:nvPr>
            <p:ph idx="4" type="body"/>
          </p:nvPr>
        </p:nvSpPr>
        <p:spPr>
          <a:xfrm>
            <a:off x="3851931" y="1382322"/>
            <a:ext cx="1681092" cy="978408"/>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1000"/>
              </a:spcBef>
              <a:spcAft>
                <a:spcPts val="0"/>
              </a:spcAft>
              <a:buSzPts val="7000"/>
              <a:buNone/>
              <a:defRPr b="1" sz="7000">
                <a:latin typeface="Gill Sans"/>
                <a:ea typeface="Gill Sans"/>
                <a:cs typeface="Gill Sans"/>
                <a:sym typeface="Gill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0" name="Google Shape;350;p43"/>
          <p:cNvSpPr txBox="1"/>
          <p:nvPr>
            <p:ph idx="5" type="body"/>
          </p:nvPr>
        </p:nvSpPr>
        <p:spPr>
          <a:xfrm>
            <a:off x="3927524" y="2363691"/>
            <a:ext cx="1519848" cy="617093"/>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351" name="Google Shape;351;p43"/>
          <p:cNvSpPr txBox="1"/>
          <p:nvPr>
            <p:ph idx="6" type="body"/>
          </p:nvPr>
        </p:nvSpPr>
        <p:spPr>
          <a:xfrm>
            <a:off x="3806132" y="1185842"/>
            <a:ext cx="1519848" cy="250619"/>
          </a:xfrm>
          <a:prstGeom prst="rect">
            <a:avLst/>
          </a:prstGeom>
          <a:noFill/>
          <a:ln>
            <a:noFill/>
          </a:ln>
        </p:spPr>
        <p:txBody>
          <a:bodyPr anchorCtr="0" anchor="t" bIns="0" lIns="0" spcFirstLastPara="1" rIns="0" wrap="square" tIns="0">
            <a:normAutofit/>
          </a:bodyPr>
          <a:lstStyle>
            <a:lvl1pPr indent="-228600" lvl="0" marL="457200" algn="r">
              <a:lnSpc>
                <a:spcPct val="90000"/>
              </a:lnSpc>
              <a:spcBef>
                <a:spcPts val="600"/>
              </a:spcBef>
              <a:spcAft>
                <a:spcPts val="0"/>
              </a:spcAft>
              <a:buClr>
                <a:schemeClr val="dk1"/>
              </a:buClr>
              <a:buSzPts val="1800"/>
              <a:buFont typeface="Courier New"/>
              <a:buNone/>
              <a:defRPr b="0"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352" name="Google Shape;352;p43"/>
          <p:cNvSpPr txBox="1"/>
          <p:nvPr>
            <p:ph idx="7" type="body"/>
          </p:nvPr>
        </p:nvSpPr>
        <p:spPr>
          <a:xfrm>
            <a:off x="6113495" y="1767897"/>
            <a:ext cx="1681092" cy="978408"/>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1000"/>
              </a:spcBef>
              <a:spcAft>
                <a:spcPts val="0"/>
              </a:spcAft>
              <a:buSzPts val="7000"/>
              <a:buNone/>
              <a:defRPr b="1" sz="7000">
                <a:latin typeface="Gill Sans"/>
                <a:ea typeface="Gill Sans"/>
                <a:cs typeface="Gill Sans"/>
                <a:sym typeface="Gill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3" name="Google Shape;353;p43"/>
          <p:cNvSpPr txBox="1"/>
          <p:nvPr>
            <p:ph idx="8" type="body"/>
          </p:nvPr>
        </p:nvSpPr>
        <p:spPr>
          <a:xfrm>
            <a:off x="6189088" y="2753338"/>
            <a:ext cx="1519848" cy="617093"/>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354" name="Google Shape;354;p43"/>
          <p:cNvSpPr txBox="1"/>
          <p:nvPr>
            <p:ph idx="9" type="body"/>
          </p:nvPr>
        </p:nvSpPr>
        <p:spPr>
          <a:xfrm>
            <a:off x="6067696" y="1537655"/>
            <a:ext cx="1519848" cy="250619"/>
          </a:xfrm>
          <a:prstGeom prst="rect">
            <a:avLst/>
          </a:prstGeom>
          <a:noFill/>
          <a:ln>
            <a:noFill/>
          </a:ln>
        </p:spPr>
        <p:txBody>
          <a:bodyPr anchorCtr="0" anchor="t" bIns="0" lIns="0" spcFirstLastPara="1" rIns="0" wrap="square" tIns="0">
            <a:normAutofit/>
          </a:bodyPr>
          <a:lstStyle>
            <a:lvl1pPr indent="-228600" lvl="0" marL="457200" algn="r">
              <a:lnSpc>
                <a:spcPct val="90000"/>
              </a:lnSpc>
              <a:spcBef>
                <a:spcPts val="600"/>
              </a:spcBef>
              <a:spcAft>
                <a:spcPts val="0"/>
              </a:spcAft>
              <a:buClr>
                <a:schemeClr val="dk1"/>
              </a:buClr>
              <a:buSzPts val="1800"/>
              <a:buFont typeface="Courier New"/>
              <a:buNone/>
              <a:defRPr b="0"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355" name="Google Shape;355;p43"/>
          <p:cNvSpPr txBox="1"/>
          <p:nvPr>
            <p:ph idx="13" type="body"/>
          </p:nvPr>
        </p:nvSpPr>
        <p:spPr>
          <a:xfrm>
            <a:off x="8714444" y="2049128"/>
            <a:ext cx="2010420" cy="978408"/>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1000"/>
              </a:spcBef>
              <a:spcAft>
                <a:spcPts val="0"/>
              </a:spcAft>
              <a:buSzPts val="7000"/>
              <a:buNone/>
              <a:defRPr b="1" sz="7000">
                <a:latin typeface="Gill Sans"/>
                <a:ea typeface="Gill Sans"/>
                <a:cs typeface="Gill Sans"/>
                <a:sym typeface="Gill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6" name="Google Shape;356;p43"/>
          <p:cNvSpPr txBox="1"/>
          <p:nvPr>
            <p:ph idx="14" type="body"/>
          </p:nvPr>
        </p:nvSpPr>
        <p:spPr>
          <a:xfrm>
            <a:off x="8981735" y="3034569"/>
            <a:ext cx="1519848" cy="617093"/>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357" name="Google Shape;357;p43"/>
          <p:cNvSpPr txBox="1"/>
          <p:nvPr>
            <p:ph idx="15" type="body"/>
          </p:nvPr>
        </p:nvSpPr>
        <p:spPr>
          <a:xfrm>
            <a:off x="9089050" y="1818886"/>
            <a:ext cx="1519848" cy="250619"/>
          </a:xfrm>
          <a:prstGeom prst="rect">
            <a:avLst/>
          </a:prstGeom>
          <a:noFill/>
          <a:ln>
            <a:noFill/>
          </a:ln>
        </p:spPr>
        <p:txBody>
          <a:bodyPr anchorCtr="0" anchor="t" bIns="0" lIns="0" spcFirstLastPara="1" rIns="0" wrap="square" tIns="0">
            <a:normAutofit/>
          </a:bodyPr>
          <a:lstStyle>
            <a:lvl1pPr indent="-228600" lvl="0" marL="457200" algn="r">
              <a:lnSpc>
                <a:spcPct val="90000"/>
              </a:lnSpc>
              <a:spcBef>
                <a:spcPts val="600"/>
              </a:spcBef>
              <a:spcAft>
                <a:spcPts val="0"/>
              </a:spcAft>
              <a:buClr>
                <a:schemeClr val="dk1"/>
              </a:buClr>
              <a:buSzPts val="1800"/>
              <a:buFont typeface="Courier New"/>
              <a:buNone/>
              <a:defRPr b="0"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with Subtitle">
  <p:cSld name="Two Content with Subtitle">
    <p:spTree>
      <p:nvGrpSpPr>
        <p:cNvPr id="358" name="Shape 358"/>
        <p:cNvGrpSpPr/>
        <p:nvPr/>
      </p:nvGrpSpPr>
      <p:grpSpPr>
        <a:xfrm>
          <a:off x="0" y="0"/>
          <a:ext cx="0" cy="0"/>
          <a:chOff x="0" y="0"/>
          <a:chExt cx="0" cy="0"/>
        </a:xfrm>
      </p:grpSpPr>
      <p:sp>
        <p:nvSpPr>
          <p:cNvPr id="359" name="Google Shape;359;p44"/>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60" name="Google Shape;360;p44"/>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1" name="Google Shape;361;p44"/>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2" name="Google Shape;362;p44"/>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63" name="Google Shape;363;p44"/>
          <p:cNvSpPr txBox="1"/>
          <p:nvPr>
            <p:ph type="title"/>
          </p:nvPr>
        </p:nvSpPr>
        <p:spPr>
          <a:xfrm>
            <a:off x="6096000" y="707529"/>
            <a:ext cx="5314072" cy="569086"/>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4" name="Google Shape;364;p44"/>
          <p:cNvSpPr txBox="1"/>
          <p:nvPr>
            <p:ph idx="1" type="body"/>
          </p:nvPr>
        </p:nvSpPr>
        <p:spPr>
          <a:xfrm>
            <a:off x="6096000" y="1625821"/>
            <a:ext cx="5292725" cy="978407"/>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1800"/>
              <a:buNone/>
              <a:defRPr b="1"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365" name="Google Shape;365;p44"/>
          <p:cNvSpPr/>
          <p:nvPr>
            <p:ph idx="2" type="pic"/>
          </p:nvPr>
        </p:nvSpPr>
        <p:spPr>
          <a:xfrm>
            <a:off x="831850" y="859665"/>
            <a:ext cx="1078992" cy="548640"/>
          </a:xfrm>
          <a:prstGeom prst="rect">
            <a:avLst/>
          </a:prstGeom>
          <a:noFill/>
          <a:ln>
            <a:noFill/>
          </a:ln>
        </p:spPr>
      </p:sp>
      <p:grpSp>
        <p:nvGrpSpPr>
          <p:cNvPr id="366" name="Google Shape;366;p44"/>
          <p:cNvGrpSpPr/>
          <p:nvPr/>
        </p:nvGrpSpPr>
        <p:grpSpPr>
          <a:xfrm flipH="1">
            <a:off x="6096000" y="1383372"/>
            <a:ext cx="6096000" cy="100800"/>
            <a:chOff x="646015" y="3248308"/>
            <a:chExt cx="3107749" cy="100800"/>
          </a:xfrm>
        </p:grpSpPr>
        <p:cxnSp>
          <p:nvCxnSpPr>
            <p:cNvPr id="367" name="Google Shape;367;p44"/>
            <p:cNvCxnSpPr/>
            <p:nvPr/>
          </p:nvCxnSpPr>
          <p:spPr>
            <a:xfrm>
              <a:off x="646015" y="3290538"/>
              <a:ext cx="3107749" cy="0"/>
            </a:xfrm>
            <a:prstGeom prst="straightConnector1">
              <a:avLst/>
            </a:prstGeom>
            <a:noFill/>
            <a:ln cap="flat" cmpd="sng" w="9525">
              <a:solidFill>
                <a:srgbClr val="7F7F7F"/>
              </a:solidFill>
              <a:prstDash val="solid"/>
              <a:miter lim="800000"/>
              <a:headEnd len="sm" w="sm" type="none"/>
              <a:tailEnd len="sm" w="sm" type="none"/>
            </a:ln>
          </p:spPr>
        </p:cxnSp>
        <p:sp>
          <p:nvSpPr>
            <p:cNvPr id="368" name="Google Shape;368;p44"/>
            <p:cNvSpPr/>
            <p:nvPr/>
          </p:nvSpPr>
          <p:spPr>
            <a:xfrm>
              <a:off x="3702376" y="3248308"/>
              <a:ext cx="51388"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cxnSp>
        <p:nvCxnSpPr>
          <p:cNvPr id="369" name="Google Shape;369;p44"/>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370" name="Google Shape;370;p44"/>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371" name="Google Shape;371;p44"/>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372" name="Google Shape;372;p44"/>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73" name="Google Shape;373;p44"/>
          <p:cNvSpPr txBox="1"/>
          <p:nvPr>
            <p:ph idx="3" type="body"/>
          </p:nvPr>
        </p:nvSpPr>
        <p:spPr>
          <a:xfrm>
            <a:off x="831851" y="3335524"/>
            <a:ext cx="4817836" cy="2248846"/>
          </a:xfrm>
          <a:prstGeom prst="rect">
            <a:avLst/>
          </a:prstGeom>
          <a:noFill/>
          <a:ln>
            <a:noFill/>
          </a:ln>
        </p:spPr>
        <p:txBody>
          <a:bodyPr anchorCtr="0" anchor="t" bIns="0" lIns="0" spcFirstLastPara="1" rIns="0" wrap="square" tIns="0">
            <a:normAutofit/>
          </a:bodyPr>
          <a:lstStyle>
            <a:lvl1pPr indent="-317500" lvl="0" marL="457200" algn="l">
              <a:lnSpc>
                <a:spcPct val="100000"/>
              </a:lnSpc>
              <a:spcBef>
                <a:spcPts val="600"/>
              </a:spcBef>
              <a:spcAft>
                <a:spcPts val="0"/>
              </a:spcAft>
              <a:buClr>
                <a:schemeClr val="dk1"/>
              </a:buClr>
              <a:buSzPts val="1400"/>
              <a:buFont typeface="Courier New"/>
              <a:buChar char="o"/>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374" name="Google Shape;374;p44"/>
          <p:cNvSpPr txBox="1"/>
          <p:nvPr>
            <p:ph idx="4" type="body"/>
          </p:nvPr>
        </p:nvSpPr>
        <p:spPr>
          <a:xfrm>
            <a:off x="831850" y="2905291"/>
            <a:ext cx="2915732" cy="360000"/>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375" name="Google Shape;375;p44"/>
          <p:cNvSpPr txBox="1"/>
          <p:nvPr>
            <p:ph idx="5" type="body"/>
          </p:nvPr>
        </p:nvSpPr>
        <p:spPr>
          <a:xfrm>
            <a:off x="6098826" y="3335524"/>
            <a:ext cx="5311245" cy="2248846"/>
          </a:xfrm>
          <a:prstGeom prst="rect">
            <a:avLst/>
          </a:prstGeom>
          <a:noFill/>
          <a:ln>
            <a:noFill/>
          </a:ln>
        </p:spPr>
        <p:txBody>
          <a:bodyPr anchorCtr="0" anchor="t" bIns="0" lIns="0" spcFirstLastPara="1" rIns="0" wrap="square" tIns="0">
            <a:normAutofit/>
          </a:bodyPr>
          <a:lstStyle>
            <a:lvl1pPr indent="-317500" lvl="0" marL="457200" algn="l">
              <a:lnSpc>
                <a:spcPct val="100000"/>
              </a:lnSpc>
              <a:spcBef>
                <a:spcPts val="600"/>
              </a:spcBef>
              <a:spcAft>
                <a:spcPts val="0"/>
              </a:spcAft>
              <a:buClr>
                <a:schemeClr val="dk1"/>
              </a:buClr>
              <a:buSzPts val="1400"/>
              <a:buFont typeface="Courier New"/>
              <a:buChar char="o"/>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376" name="Google Shape;376;p44"/>
          <p:cNvSpPr txBox="1"/>
          <p:nvPr>
            <p:ph idx="6" type="body"/>
          </p:nvPr>
        </p:nvSpPr>
        <p:spPr>
          <a:xfrm>
            <a:off x="6098826" y="2905291"/>
            <a:ext cx="2915732" cy="360000"/>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Layout">
  <p:cSld name="Chart Layout">
    <p:spTree>
      <p:nvGrpSpPr>
        <p:cNvPr id="377" name="Shape 377"/>
        <p:cNvGrpSpPr/>
        <p:nvPr/>
      </p:nvGrpSpPr>
      <p:grpSpPr>
        <a:xfrm>
          <a:off x="0" y="0"/>
          <a:ext cx="0" cy="0"/>
          <a:chOff x="0" y="0"/>
          <a:chExt cx="0" cy="0"/>
        </a:xfrm>
      </p:grpSpPr>
      <p:sp>
        <p:nvSpPr>
          <p:cNvPr id="378" name="Google Shape;378;p45"/>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79" name="Google Shape;379;p45"/>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45"/>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45"/>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82" name="Google Shape;382;p45"/>
          <p:cNvSpPr txBox="1"/>
          <p:nvPr>
            <p:ph type="title"/>
          </p:nvPr>
        </p:nvSpPr>
        <p:spPr>
          <a:xfrm>
            <a:off x="806105" y="707529"/>
            <a:ext cx="3704150" cy="569086"/>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383" name="Google Shape;383;p45"/>
          <p:cNvGrpSpPr/>
          <p:nvPr/>
        </p:nvGrpSpPr>
        <p:grpSpPr>
          <a:xfrm>
            <a:off x="-6" y="1374243"/>
            <a:ext cx="4319045" cy="100800"/>
            <a:chOff x="646012" y="3239179"/>
            <a:chExt cx="2201856" cy="100800"/>
          </a:xfrm>
        </p:grpSpPr>
        <p:cxnSp>
          <p:nvCxnSpPr>
            <p:cNvPr id="384" name="Google Shape;384;p45"/>
            <p:cNvCxnSpPr/>
            <p:nvPr/>
          </p:nvCxnSpPr>
          <p:spPr>
            <a:xfrm>
              <a:off x="646012" y="3290538"/>
              <a:ext cx="2165636" cy="0"/>
            </a:xfrm>
            <a:prstGeom prst="straightConnector1">
              <a:avLst/>
            </a:prstGeom>
            <a:noFill/>
            <a:ln cap="flat" cmpd="sng" w="9525">
              <a:solidFill>
                <a:srgbClr val="7F7F7F"/>
              </a:solidFill>
              <a:prstDash val="solid"/>
              <a:miter lim="800000"/>
              <a:headEnd len="sm" w="sm" type="none"/>
              <a:tailEnd len="sm" w="sm" type="none"/>
            </a:ln>
          </p:spPr>
        </p:cxnSp>
        <p:sp>
          <p:nvSpPr>
            <p:cNvPr id="385" name="Google Shape;385;p45"/>
            <p:cNvSpPr/>
            <p:nvPr/>
          </p:nvSpPr>
          <p:spPr>
            <a:xfrm>
              <a:off x="2796480" y="3239179"/>
              <a:ext cx="51388"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cxnSp>
        <p:nvCxnSpPr>
          <p:cNvPr id="386" name="Google Shape;386;p45"/>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387" name="Google Shape;387;p45"/>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388" name="Google Shape;388;p45"/>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389" name="Google Shape;389;p45"/>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descr="Competitors logos quadrant" id="390" name="Google Shape;390;p45"/>
          <p:cNvSpPr/>
          <p:nvPr>
            <p:ph idx="2" type="pic"/>
          </p:nvPr>
        </p:nvSpPr>
        <p:spPr>
          <a:xfrm>
            <a:off x="3928670" y="2872719"/>
            <a:ext cx="1772153" cy="777240"/>
          </a:xfrm>
          <a:prstGeom prst="rect">
            <a:avLst/>
          </a:prstGeom>
          <a:noFill/>
          <a:ln>
            <a:noFill/>
          </a:ln>
        </p:spPr>
      </p:sp>
      <p:sp>
        <p:nvSpPr>
          <p:cNvPr descr="Competitors logos quadrant" id="391" name="Google Shape;391;p45"/>
          <p:cNvSpPr/>
          <p:nvPr>
            <p:ph idx="3" type="pic"/>
          </p:nvPr>
        </p:nvSpPr>
        <p:spPr>
          <a:xfrm>
            <a:off x="806105" y="2171148"/>
            <a:ext cx="1655064" cy="777240"/>
          </a:xfrm>
          <a:prstGeom prst="rect">
            <a:avLst/>
          </a:prstGeom>
          <a:noFill/>
          <a:ln>
            <a:noFill/>
          </a:ln>
        </p:spPr>
      </p:sp>
      <p:sp>
        <p:nvSpPr>
          <p:cNvPr descr="Competitors logos quadrant" id="392" name="Google Shape;392;p45"/>
          <p:cNvSpPr/>
          <p:nvPr>
            <p:ph idx="4" type="pic"/>
          </p:nvPr>
        </p:nvSpPr>
        <p:spPr>
          <a:xfrm>
            <a:off x="2729582" y="4456262"/>
            <a:ext cx="1772153" cy="777240"/>
          </a:xfrm>
          <a:prstGeom prst="rect">
            <a:avLst/>
          </a:prstGeom>
          <a:noFill/>
          <a:ln>
            <a:noFill/>
          </a:ln>
        </p:spPr>
      </p:sp>
      <p:sp>
        <p:nvSpPr>
          <p:cNvPr descr="Competitors logos quadrant" id="393" name="Google Shape;393;p45"/>
          <p:cNvSpPr/>
          <p:nvPr>
            <p:ph idx="5" type="pic"/>
          </p:nvPr>
        </p:nvSpPr>
        <p:spPr>
          <a:xfrm>
            <a:off x="6829546" y="2770168"/>
            <a:ext cx="1772153" cy="777240"/>
          </a:xfrm>
          <a:prstGeom prst="rect">
            <a:avLst/>
          </a:prstGeom>
          <a:noFill/>
          <a:ln>
            <a:noFill/>
          </a:ln>
        </p:spPr>
      </p:sp>
      <p:sp>
        <p:nvSpPr>
          <p:cNvPr descr="Competitors logos quadrant" id="394" name="Google Shape;394;p45"/>
          <p:cNvSpPr/>
          <p:nvPr>
            <p:ph idx="6" type="pic"/>
          </p:nvPr>
        </p:nvSpPr>
        <p:spPr>
          <a:xfrm>
            <a:off x="6610067" y="4588832"/>
            <a:ext cx="1772153" cy="777240"/>
          </a:xfrm>
          <a:prstGeom prst="rect">
            <a:avLst/>
          </a:prstGeom>
          <a:noFill/>
          <a:ln>
            <a:noFill/>
          </a:ln>
        </p:spPr>
      </p:sp>
      <p:sp>
        <p:nvSpPr>
          <p:cNvPr descr="Competitors logos quadrant" id="395" name="Google Shape;395;p45"/>
          <p:cNvSpPr/>
          <p:nvPr>
            <p:ph idx="7" type="pic"/>
          </p:nvPr>
        </p:nvSpPr>
        <p:spPr>
          <a:xfrm>
            <a:off x="9571158" y="4977452"/>
            <a:ext cx="1772153" cy="777240"/>
          </a:xfrm>
          <a:prstGeom prst="rect">
            <a:avLst/>
          </a:prstGeom>
          <a:noFill/>
          <a:ln>
            <a:noFill/>
          </a:ln>
        </p:spPr>
      </p:sp>
      <p:sp>
        <p:nvSpPr>
          <p:cNvPr id="396" name="Google Shape;396;p45"/>
          <p:cNvSpPr txBox="1"/>
          <p:nvPr>
            <p:ph idx="1" type="body"/>
          </p:nvPr>
        </p:nvSpPr>
        <p:spPr>
          <a:xfrm>
            <a:off x="789869" y="3642757"/>
            <a:ext cx="2741612" cy="248888"/>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2"/>
              </a:buClr>
              <a:buSzPts val="2000"/>
              <a:buNone/>
              <a:defRPr b="0" sz="2000">
                <a:solidFill>
                  <a:schemeClr val="dk2"/>
                </a:solidFill>
                <a:latin typeface="Gill Sans"/>
                <a:ea typeface="Gill Sans"/>
                <a:cs typeface="Gill Sans"/>
                <a:sym typeface="Gill Sans"/>
              </a:defRPr>
            </a:lvl1pPr>
            <a:lvl2pPr indent="-228600" lvl="1" marL="914400" algn="l">
              <a:lnSpc>
                <a:spcPct val="90000"/>
              </a:lnSpc>
              <a:spcBef>
                <a:spcPts val="500"/>
              </a:spcBef>
              <a:spcAft>
                <a:spcPts val="0"/>
              </a:spcAft>
              <a:buClr>
                <a:schemeClr val="dk1"/>
              </a:buClr>
              <a:buSzPts val="1200"/>
              <a:buNone/>
              <a:defRPr b="1" sz="1200"/>
            </a:lvl2pPr>
            <a:lvl3pPr indent="-304800" lvl="2" marL="1371600" algn="l">
              <a:lnSpc>
                <a:spcPct val="90000"/>
              </a:lnSpc>
              <a:spcBef>
                <a:spcPts val="500"/>
              </a:spcBef>
              <a:spcAft>
                <a:spcPts val="0"/>
              </a:spcAft>
              <a:buClr>
                <a:schemeClr val="dk1"/>
              </a:buClr>
              <a:buSzPts val="1200"/>
              <a:buChar char="•"/>
              <a:defRPr b="1" sz="1200"/>
            </a:lvl3pPr>
            <a:lvl4pPr indent="-304800" lvl="3" marL="1828800" algn="l">
              <a:lnSpc>
                <a:spcPct val="90000"/>
              </a:lnSpc>
              <a:spcBef>
                <a:spcPts val="500"/>
              </a:spcBef>
              <a:spcAft>
                <a:spcPts val="0"/>
              </a:spcAft>
              <a:buClr>
                <a:schemeClr val="dk1"/>
              </a:buClr>
              <a:buSzPts val="1200"/>
              <a:buChar char="•"/>
              <a:defRPr b="1" sz="1200"/>
            </a:lvl4pPr>
            <a:lvl5pPr indent="-304800" lvl="4" marL="2286000" algn="l">
              <a:lnSpc>
                <a:spcPct val="90000"/>
              </a:lnSpc>
              <a:spcBef>
                <a:spcPts val="500"/>
              </a:spcBef>
              <a:spcAft>
                <a:spcPts val="0"/>
              </a:spcAft>
              <a:buClr>
                <a:schemeClr val="dk1"/>
              </a:buClr>
              <a:buSzPts val="1200"/>
              <a:buChar char="•"/>
              <a:defRPr b="1"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7" name="Google Shape;397;p45"/>
          <p:cNvSpPr txBox="1"/>
          <p:nvPr>
            <p:ph idx="8" type="body"/>
          </p:nvPr>
        </p:nvSpPr>
        <p:spPr>
          <a:xfrm>
            <a:off x="6315481" y="5884080"/>
            <a:ext cx="2741612" cy="248888"/>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2"/>
              </a:buClr>
              <a:buSzPts val="2000"/>
              <a:buNone/>
              <a:defRPr b="0" sz="2000">
                <a:solidFill>
                  <a:schemeClr val="dk2"/>
                </a:solidFill>
                <a:latin typeface="Gill Sans"/>
                <a:ea typeface="Gill Sans"/>
                <a:cs typeface="Gill Sans"/>
                <a:sym typeface="Gill Sans"/>
              </a:defRPr>
            </a:lvl1pPr>
            <a:lvl2pPr indent="-228600" lvl="1" marL="914400" algn="l">
              <a:lnSpc>
                <a:spcPct val="90000"/>
              </a:lnSpc>
              <a:spcBef>
                <a:spcPts val="500"/>
              </a:spcBef>
              <a:spcAft>
                <a:spcPts val="0"/>
              </a:spcAft>
              <a:buClr>
                <a:schemeClr val="dk1"/>
              </a:buClr>
              <a:buSzPts val="1200"/>
              <a:buNone/>
              <a:defRPr b="1" sz="1200"/>
            </a:lvl2pPr>
            <a:lvl3pPr indent="-304800" lvl="2" marL="1371600" algn="l">
              <a:lnSpc>
                <a:spcPct val="90000"/>
              </a:lnSpc>
              <a:spcBef>
                <a:spcPts val="500"/>
              </a:spcBef>
              <a:spcAft>
                <a:spcPts val="0"/>
              </a:spcAft>
              <a:buClr>
                <a:schemeClr val="dk1"/>
              </a:buClr>
              <a:buSzPts val="1200"/>
              <a:buChar char="•"/>
              <a:defRPr b="1" sz="1200"/>
            </a:lvl3pPr>
            <a:lvl4pPr indent="-304800" lvl="3" marL="1828800" algn="l">
              <a:lnSpc>
                <a:spcPct val="90000"/>
              </a:lnSpc>
              <a:spcBef>
                <a:spcPts val="500"/>
              </a:spcBef>
              <a:spcAft>
                <a:spcPts val="0"/>
              </a:spcAft>
              <a:buClr>
                <a:schemeClr val="dk1"/>
              </a:buClr>
              <a:buSzPts val="1200"/>
              <a:buChar char="•"/>
              <a:defRPr b="1" sz="1200"/>
            </a:lvl4pPr>
            <a:lvl5pPr indent="-304800" lvl="4" marL="2286000" algn="l">
              <a:lnSpc>
                <a:spcPct val="90000"/>
              </a:lnSpc>
              <a:spcBef>
                <a:spcPts val="500"/>
              </a:spcBef>
              <a:spcAft>
                <a:spcPts val="0"/>
              </a:spcAft>
              <a:buClr>
                <a:schemeClr val="dk1"/>
              </a:buClr>
              <a:buSzPts val="1200"/>
              <a:buChar char="•"/>
              <a:defRPr b="1"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8" name="Google Shape;398;p45"/>
          <p:cNvSpPr txBox="1"/>
          <p:nvPr>
            <p:ph idx="9" type="body"/>
          </p:nvPr>
        </p:nvSpPr>
        <p:spPr>
          <a:xfrm>
            <a:off x="6315481" y="1343118"/>
            <a:ext cx="2741612" cy="248888"/>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2"/>
              </a:buClr>
              <a:buSzPts val="2000"/>
              <a:buNone/>
              <a:defRPr b="0" sz="2000">
                <a:solidFill>
                  <a:schemeClr val="dk2"/>
                </a:solidFill>
                <a:latin typeface="Gill Sans"/>
                <a:ea typeface="Gill Sans"/>
                <a:cs typeface="Gill Sans"/>
                <a:sym typeface="Gill Sans"/>
              </a:defRPr>
            </a:lvl1pPr>
            <a:lvl2pPr indent="-228600" lvl="1" marL="914400" algn="l">
              <a:lnSpc>
                <a:spcPct val="90000"/>
              </a:lnSpc>
              <a:spcBef>
                <a:spcPts val="500"/>
              </a:spcBef>
              <a:spcAft>
                <a:spcPts val="0"/>
              </a:spcAft>
              <a:buClr>
                <a:schemeClr val="dk1"/>
              </a:buClr>
              <a:buSzPts val="1200"/>
              <a:buNone/>
              <a:defRPr b="1" sz="1200"/>
            </a:lvl2pPr>
            <a:lvl3pPr indent="-304800" lvl="2" marL="1371600" algn="l">
              <a:lnSpc>
                <a:spcPct val="90000"/>
              </a:lnSpc>
              <a:spcBef>
                <a:spcPts val="500"/>
              </a:spcBef>
              <a:spcAft>
                <a:spcPts val="0"/>
              </a:spcAft>
              <a:buClr>
                <a:schemeClr val="dk1"/>
              </a:buClr>
              <a:buSzPts val="1200"/>
              <a:buChar char="•"/>
              <a:defRPr b="1" sz="1200"/>
            </a:lvl3pPr>
            <a:lvl4pPr indent="-304800" lvl="3" marL="1828800" algn="l">
              <a:lnSpc>
                <a:spcPct val="90000"/>
              </a:lnSpc>
              <a:spcBef>
                <a:spcPts val="500"/>
              </a:spcBef>
              <a:spcAft>
                <a:spcPts val="0"/>
              </a:spcAft>
              <a:buClr>
                <a:schemeClr val="dk1"/>
              </a:buClr>
              <a:buSzPts val="1200"/>
              <a:buChar char="•"/>
              <a:defRPr b="1" sz="1200"/>
            </a:lvl4pPr>
            <a:lvl5pPr indent="-304800" lvl="4" marL="2286000" algn="l">
              <a:lnSpc>
                <a:spcPct val="90000"/>
              </a:lnSpc>
              <a:spcBef>
                <a:spcPts val="500"/>
              </a:spcBef>
              <a:spcAft>
                <a:spcPts val="0"/>
              </a:spcAft>
              <a:buClr>
                <a:schemeClr val="dk1"/>
              </a:buClr>
              <a:buSzPts val="1200"/>
              <a:buChar char="•"/>
              <a:defRPr b="1"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9" name="Google Shape;399;p45"/>
          <p:cNvSpPr/>
          <p:nvPr>
            <p:ph idx="13" type="pic"/>
          </p:nvPr>
        </p:nvSpPr>
        <p:spPr>
          <a:xfrm>
            <a:off x="9417999" y="1977257"/>
            <a:ext cx="1481328" cy="758952"/>
          </a:xfrm>
          <a:prstGeom prst="rect">
            <a:avLst/>
          </a:prstGeom>
          <a:noFill/>
          <a:ln>
            <a:noFill/>
          </a:ln>
        </p:spPr>
      </p:sp>
      <p:sp>
        <p:nvSpPr>
          <p:cNvPr id="400" name="Google Shape;400;p45"/>
          <p:cNvSpPr txBox="1"/>
          <p:nvPr>
            <p:ph idx="14" type="body"/>
          </p:nvPr>
        </p:nvSpPr>
        <p:spPr>
          <a:xfrm>
            <a:off x="8651686" y="3642757"/>
            <a:ext cx="2741612" cy="248888"/>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1000"/>
              </a:spcBef>
              <a:spcAft>
                <a:spcPts val="0"/>
              </a:spcAft>
              <a:buClr>
                <a:schemeClr val="dk2"/>
              </a:buClr>
              <a:buSzPts val="2000"/>
              <a:buNone/>
              <a:defRPr b="0" sz="2000">
                <a:solidFill>
                  <a:schemeClr val="dk2"/>
                </a:solidFill>
                <a:latin typeface="Gill Sans"/>
                <a:ea typeface="Gill Sans"/>
                <a:cs typeface="Gill Sans"/>
                <a:sym typeface="Gill Sans"/>
              </a:defRPr>
            </a:lvl1pPr>
            <a:lvl2pPr indent="-228600" lvl="1" marL="914400" algn="l">
              <a:lnSpc>
                <a:spcPct val="90000"/>
              </a:lnSpc>
              <a:spcBef>
                <a:spcPts val="500"/>
              </a:spcBef>
              <a:spcAft>
                <a:spcPts val="0"/>
              </a:spcAft>
              <a:buClr>
                <a:schemeClr val="dk1"/>
              </a:buClr>
              <a:buSzPts val="1200"/>
              <a:buNone/>
              <a:defRPr b="1" sz="1200"/>
            </a:lvl2pPr>
            <a:lvl3pPr indent="-304800" lvl="2" marL="1371600" algn="l">
              <a:lnSpc>
                <a:spcPct val="90000"/>
              </a:lnSpc>
              <a:spcBef>
                <a:spcPts val="500"/>
              </a:spcBef>
              <a:spcAft>
                <a:spcPts val="0"/>
              </a:spcAft>
              <a:buClr>
                <a:schemeClr val="dk1"/>
              </a:buClr>
              <a:buSzPts val="1200"/>
              <a:buChar char="•"/>
              <a:defRPr b="1" sz="1200"/>
            </a:lvl3pPr>
            <a:lvl4pPr indent="-304800" lvl="3" marL="1828800" algn="l">
              <a:lnSpc>
                <a:spcPct val="90000"/>
              </a:lnSpc>
              <a:spcBef>
                <a:spcPts val="500"/>
              </a:spcBef>
              <a:spcAft>
                <a:spcPts val="0"/>
              </a:spcAft>
              <a:buClr>
                <a:schemeClr val="dk1"/>
              </a:buClr>
              <a:buSzPts val="1200"/>
              <a:buChar char="•"/>
              <a:defRPr b="1" sz="1200"/>
            </a:lvl4pPr>
            <a:lvl5pPr indent="-304800" lvl="4" marL="2286000" algn="l">
              <a:lnSpc>
                <a:spcPct val="90000"/>
              </a:lnSpc>
              <a:spcBef>
                <a:spcPts val="500"/>
              </a:spcBef>
              <a:spcAft>
                <a:spcPts val="0"/>
              </a:spcAft>
              <a:buClr>
                <a:schemeClr val="dk1"/>
              </a:buClr>
              <a:buSzPts val="1200"/>
              <a:buChar char="•"/>
              <a:defRPr b="1"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01" name="Google Shape;401;p45"/>
          <p:cNvGrpSpPr/>
          <p:nvPr/>
        </p:nvGrpSpPr>
        <p:grpSpPr>
          <a:xfrm>
            <a:off x="6045600" y="1376748"/>
            <a:ext cx="100800" cy="5481252"/>
            <a:chOff x="6045600" y="1376748"/>
            <a:chExt cx="100800" cy="5481252"/>
          </a:xfrm>
        </p:grpSpPr>
        <p:cxnSp>
          <p:nvCxnSpPr>
            <p:cNvPr id="402" name="Google Shape;402;p45"/>
            <p:cNvCxnSpPr/>
            <p:nvPr/>
          </p:nvCxnSpPr>
          <p:spPr>
            <a:xfrm rot="-5400000">
              <a:off x="3389377" y="4151376"/>
              <a:ext cx="5413248" cy="0"/>
            </a:xfrm>
            <a:prstGeom prst="straightConnector1">
              <a:avLst/>
            </a:prstGeom>
            <a:noFill/>
            <a:ln cap="flat" cmpd="sng" w="12700">
              <a:solidFill>
                <a:schemeClr val="dk1"/>
              </a:solidFill>
              <a:prstDash val="solid"/>
              <a:miter lim="800000"/>
              <a:headEnd len="sm" w="sm" type="none"/>
              <a:tailEnd len="sm" w="sm" type="none"/>
            </a:ln>
          </p:spPr>
        </p:cxnSp>
        <p:sp>
          <p:nvSpPr>
            <p:cNvPr id="403" name="Google Shape;403;p45"/>
            <p:cNvSpPr/>
            <p:nvPr/>
          </p:nvSpPr>
          <p:spPr>
            <a:xfrm>
              <a:off x="6045600" y="1376748"/>
              <a:ext cx="100800" cy="1008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grpSp>
        <p:nvGrpSpPr>
          <p:cNvPr id="404" name="Google Shape;404;p45"/>
          <p:cNvGrpSpPr/>
          <p:nvPr/>
        </p:nvGrpSpPr>
        <p:grpSpPr>
          <a:xfrm rot="5400000">
            <a:off x="5669857" y="-1673474"/>
            <a:ext cx="100800" cy="11440514"/>
            <a:chOff x="6045600" y="1329588"/>
            <a:chExt cx="100800" cy="11440514"/>
          </a:xfrm>
        </p:grpSpPr>
        <p:cxnSp>
          <p:nvCxnSpPr>
            <p:cNvPr id="405" name="Google Shape;405;p45"/>
            <p:cNvCxnSpPr/>
            <p:nvPr/>
          </p:nvCxnSpPr>
          <p:spPr>
            <a:xfrm rot="-5400000">
              <a:off x="408032" y="7082102"/>
              <a:ext cx="11376000" cy="0"/>
            </a:xfrm>
            <a:prstGeom prst="straightConnector1">
              <a:avLst/>
            </a:prstGeom>
            <a:noFill/>
            <a:ln cap="flat" cmpd="sng" w="12700">
              <a:solidFill>
                <a:schemeClr val="dk1"/>
              </a:solidFill>
              <a:prstDash val="solid"/>
              <a:miter lim="800000"/>
              <a:headEnd len="sm" w="sm" type="none"/>
              <a:tailEnd len="sm" w="sm" type="none"/>
            </a:ln>
          </p:spPr>
        </p:cxnSp>
        <p:sp>
          <p:nvSpPr>
            <p:cNvPr id="406" name="Google Shape;406;p45"/>
            <p:cNvSpPr/>
            <p:nvPr/>
          </p:nvSpPr>
          <p:spPr>
            <a:xfrm>
              <a:off x="6045600" y="1329588"/>
              <a:ext cx="100800" cy="1008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image">
  <p:cSld name="Title and Content with image">
    <p:spTree>
      <p:nvGrpSpPr>
        <p:cNvPr id="36" name="Shape 36"/>
        <p:cNvGrpSpPr/>
        <p:nvPr/>
      </p:nvGrpSpPr>
      <p:grpSpPr>
        <a:xfrm>
          <a:off x="0" y="0"/>
          <a:ext cx="0" cy="0"/>
          <a:chOff x="0" y="0"/>
          <a:chExt cx="0" cy="0"/>
        </a:xfrm>
      </p:grpSpPr>
      <p:sp>
        <p:nvSpPr>
          <p:cNvPr id="37" name="Google Shape;37;p28"/>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38" name="Google Shape;38;p28"/>
          <p:cNvSpPr txBox="1"/>
          <p:nvPr>
            <p:ph type="title"/>
          </p:nvPr>
        </p:nvSpPr>
        <p:spPr>
          <a:xfrm>
            <a:off x="803276" y="2091023"/>
            <a:ext cx="5021940" cy="80433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8"/>
          <p:cNvSpPr txBox="1"/>
          <p:nvPr>
            <p:ph idx="1" type="body"/>
          </p:nvPr>
        </p:nvSpPr>
        <p:spPr>
          <a:xfrm>
            <a:off x="826770" y="3244567"/>
            <a:ext cx="4205904" cy="5690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1800"/>
              <a:buNone/>
              <a:defRPr b="1"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0" name="Google Shape;40;p28"/>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8"/>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8"/>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43" name="Google Shape;43;p28"/>
          <p:cNvSpPr/>
          <p:nvPr>
            <p:ph idx="2" type="pic"/>
          </p:nvPr>
        </p:nvSpPr>
        <p:spPr>
          <a:xfrm>
            <a:off x="831850" y="859665"/>
            <a:ext cx="1078992" cy="548640"/>
          </a:xfrm>
          <a:prstGeom prst="rect">
            <a:avLst/>
          </a:prstGeom>
          <a:noFill/>
          <a:ln>
            <a:noFill/>
          </a:ln>
        </p:spPr>
      </p:sp>
      <p:grpSp>
        <p:nvGrpSpPr>
          <p:cNvPr id="44" name="Google Shape;44;p28"/>
          <p:cNvGrpSpPr/>
          <p:nvPr/>
        </p:nvGrpSpPr>
        <p:grpSpPr>
          <a:xfrm>
            <a:off x="0" y="2993948"/>
            <a:ext cx="3434400" cy="100800"/>
            <a:chOff x="0" y="3240138"/>
            <a:chExt cx="3434400" cy="100800"/>
          </a:xfrm>
        </p:grpSpPr>
        <p:cxnSp>
          <p:nvCxnSpPr>
            <p:cNvPr id="45" name="Google Shape;45;p28"/>
            <p:cNvCxnSpPr/>
            <p:nvPr/>
          </p:nvCxnSpPr>
          <p:spPr>
            <a:xfrm>
              <a:off x="0" y="3290538"/>
              <a:ext cx="3384000" cy="0"/>
            </a:xfrm>
            <a:prstGeom prst="straightConnector1">
              <a:avLst/>
            </a:prstGeom>
            <a:noFill/>
            <a:ln cap="flat" cmpd="sng" w="9525">
              <a:solidFill>
                <a:srgbClr val="7F7F7F"/>
              </a:solidFill>
              <a:prstDash val="solid"/>
              <a:miter lim="800000"/>
              <a:headEnd len="sm" w="sm" type="none"/>
              <a:tailEnd len="sm" w="sm" type="none"/>
            </a:ln>
          </p:spPr>
        </p:cxnSp>
        <p:sp>
          <p:nvSpPr>
            <p:cNvPr id="46" name="Google Shape;46;p28"/>
            <p:cNvSpPr/>
            <p:nvPr/>
          </p:nvSpPr>
          <p:spPr>
            <a:xfrm>
              <a:off x="3333600" y="3240138"/>
              <a:ext cx="100800"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sp>
        <p:nvSpPr>
          <p:cNvPr id="47" name="Google Shape;47;p28"/>
          <p:cNvSpPr txBox="1"/>
          <p:nvPr>
            <p:ph idx="3" type="body"/>
          </p:nvPr>
        </p:nvSpPr>
        <p:spPr>
          <a:xfrm>
            <a:off x="815720" y="3869349"/>
            <a:ext cx="4215201" cy="132833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2"/>
              </a:buClr>
              <a:buSzPts val="1400"/>
              <a:buNone/>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8" name="Google Shape;48;p28"/>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cxnSp>
        <p:nvCxnSpPr>
          <p:cNvPr id="49" name="Google Shape;49;p28"/>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50" name="Google Shape;50;p28"/>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cxnSp>
        <p:nvCxnSpPr>
          <p:cNvPr id="51" name="Google Shape;51;p28"/>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52" name="Google Shape;52;p28"/>
          <p:cNvSpPr/>
          <p:nvPr>
            <p:ph idx="4" type="pic"/>
          </p:nvPr>
        </p:nvSpPr>
        <p:spPr>
          <a:xfrm>
            <a:off x="6103003" y="2490534"/>
            <a:ext cx="6083300" cy="2587752"/>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and Chart Content Layout">
  <p:cSld name="Table and Chart Content Layout">
    <p:spTree>
      <p:nvGrpSpPr>
        <p:cNvPr id="407" name="Shape 407"/>
        <p:cNvGrpSpPr/>
        <p:nvPr/>
      </p:nvGrpSpPr>
      <p:grpSpPr>
        <a:xfrm>
          <a:off x="0" y="0"/>
          <a:ext cx="0" cy="0"/>
          <a:chOff x="0" y="0"/>
          <a:chExt cx="0" cy="0"/>
        </a:xfrm>
      </p:grpSpPr>
      <p:sp>
        <p:nvSpPr>
          <p:cNvPr id="408" name="Google Shape;408;p46"/>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409" name="Google Shape;409;p46"/>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0" name="Google Shape;410;p46"/>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46"/>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412" name="Google Shape;412;p46"/>
          <p:cNvSpPr txBox="1"/>
          <p:nvPr>
            <p:ph type="title"/>
          </p:nvPr>
        </p:nvSpPr>
        <p:spPr>
          <a:xfrm>
            <a:off x="6096000" y="707529"/>
            <a:ext cx="5314072" cy="569086"/>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3" name="Google Shape;413;p46"/>
          <p:cNvSpPr/>
          <p:nvPr>
            <p:ph idx="2" type="pic"/>
          </p:nvPr>
        </p:nvSpPr>
        <p:spPr>
          <a:xfrm>
            <a:off x="831850" y="859665"/>
            <a:ext cx="1078992" cy="548640"/>
          </a:xfrm>
          <a:prstGeom prst="rect">
            <a:avLst/>
          </a:prstGeom>
          <a:noFill/>
          <a:ln>
            <a:noFill/>
          </a:ln>
        </p:spPr>
      </p:sp>
      <p:grpSp>
        <p:nvGrpSpPr>
          <p:cNvPr id="414" name="Google Shape;414;p46"/>
          <p:cNvGrpSpPr/>
          <p:nvPr/>
        </p:nvGrpSpPr>
        <p:grpSpPr>
          <a:xfrm flipH="1">
            <a:off x="6096000" y="1383372"/>
            <a:ext cx="6096000" cy="100800"/>
            <a:chOff x="646015" y="3248308"/>
            <a:chExt cx="3107749" cy="100800"/>
          </a:xfrm>
        </p:grpSpPr>
        <p:cxnSp>
          <p:nvCxnSpPr>
            <p:cNvPr id="415" name="Google Shape;415;p46"/>
            <p:cNvCxnSpPr/>
            <p:nvPr/>
          </p:nvCxnSpPr>
          <p:spPr>
            <a:xfrm>
              <a:off x="646015" y="3290538"/>
              <a:ext cx="3107749" cy="0"/>
            </a:xfrm>
            <a:prstGeom prst="straightConnector1">
              <a:avLst/>
            </a:prstGeom>
            <a:noFill/>
            <a:ln cap="flat" cmpd="sng" w="9525">
              <a:solidFill>
                <a:srgbClr val="7F7F7F"/>
              </a:solidFill>
              <a:prstDash val="solid"/>
              <a:miter lim="800000"/>
              <a:headEnd len="sm" w="sm" type="none"/>
              <a:tailEnd len="sm" w="sm" type="none"/>
            </a:ln>
          </p:spPr>
        </p:cxnSp>
        <p:sp>
          <p:nvSpPr>
            <p:cNvPr id="416" name="Google Shape;416;p46"/>
            <p:cNvSpPr/>
            <p:nvPr/>
          </p:nvSpPr>
          <p:spPr>
            <a:xfrm>
              <a:off x="3702376" y="3248308"/>
              <a:ext cx="51388"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cxnSp>
        <p:nvCxnSpPr>
          <p:cNvPr id="417" name="Google Shape;417;p46"/>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418" name="Google Shape;418;p46"/>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419" name="Google Shape;419;p46"/>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420" name="Google Shape;420;p46"/>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421" name="Google Shape;421;p46"/>
          <p:cNvSpPr txBox="1"/>
          <p:nvPr>
            <p:ph idx="1" type="body"/>
          </p:nvPr>
        </p:nvSpPr>
        <p:spPr>
          <a:xfrm>
            <a:off x="831850" y="2031832"/>
            <a:ext cx="2915732" cy="360000"/>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22" name="Google Shape;422;p46"/>
          <p:cNvSpPr txBox="1"/>
          <p:nvPr>
            <p:ph idx="3" type="body"/>
          </p:nvPr>
        </p:nvSpPr>
        <p:spPr>
          <a:xfrm>
            <a:off x="6096000" y="2031832"/>
            <a:ext cx="2915732" cy="360000"/>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23" name="Google Shape;423;p46"/>
          <p:cNvSpPr txBox="1"/>
          <p:nvPr>
            <p:ph idx="4" type="body"/>
          </p:nvPr>
        </p:nvSpPr>
        <p:spPr>
          <a:xfrm>
            <a:off x="803275" y="2524125"/>
            <a:ext cx="4970463" cy="2935288"/>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1000"/>
              </a:spcBef>
              <a:spcAft>
                <a:spcPts val="0"/>
              </a:spcAft>
              <a:buClr>
                <a:schemeClr val="dk1"/>
              </a:buClr>
              <a:buSzPts val="1400"/>
              <a:buChar char="•"/>
              <a:defRPr sz="1400"/>
            </a:lvl1pPr>
            <a:lvl2pPr indent="-317500" lvl="1" marL="914400" algn="l">
              <a:lnSpc>
                <a:spcPct val="90000"/>
              </a:lnSpc>
              <a:spcBef>
                <a:spcPts val="500"/>
              </a:spcBef>
              <a:spcAft>
                <a:spcPts val="0"/>
              </a:spcAft>
              <a:buClr>
                <a:schemeClr val="dk1"/>
              </a:buClr>
              <a:buSzPts val="1400"/>
              <a:buChar char="•"/>
              <a:defRPr sz="1400"/>
            </a:lvl2pPr>
            <a:lvl3pPr indent="-317500" lvl="2" marL="1371600" algn="l">
              <a:lnSpc>
                <a:spcPct val="90000"/>
              </a:lnSpc>
              <a:spcBef>
                <a:spcPts val="500"/>
              </a:spcBef>
              <a:spcAft>
                <a:spcPts val="0"/>
              </a:spcAft>
              <a:buClr>
                <a:schemeClr val="dk1"/>
              </a:buClr>
              <a:buSzPts val="1400"/>
              <a:buChar char="•"/>
              <a:defRPr sz="14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4" name="Google Shape;424;p46"/>
          <p:cNvSpPr txBox="1"/>
          <p:nvPr>
            <p:ph idx="5" type="body"/>
          </p:nvPr>
        </p:nvSpPr>
        <p:spPr>
          <a:xfrm>
            <a:off x="6096000" y="2524125"/>
            <a:ext cx="4970463" cy="2935288"/>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1000"/>
              </a:spcBef>
              <a:spcAft>
                <a:spcPts val="0"/>
              </a:spcAft>
              <a:buClr>
                <a:schemeClr val="dk1"/>
              </a:buClr>
              <a:buSzPts val="1400"/>
              <a:buChar char="•"/>
              <a:defRPr sz="1400"/>
            </a:lvl1pPr>
            <a:lvl2pPr indent="-317500" lvl="1" marL="914400" algn="l">
              <a:lnSpc>
                <a:spcPct val="90000"/>
              </a:lnSpc>
              <a:spcBef>
                <a:spcPts val="500"/>
              </a:spcBef>
              <a:spcAft>
                <a:spcPts val="0"/>
              </a:spcAft>
              <a:buClr>
                <a:schemeClr val="dk1"/>
              </a:buClr>
              <a:buSzPts val="1400"/>
              <a:buChar char="•"/>
              <a:defRPr sz="1400"/>
            </a:lvl2pPr>
            <a:lvl3pPr indent="-317500" lvl="2" marL="1371600" algn="l">
              <a:lnSpc>
                <a:spcPct val="90000"/>
              </a:lnSpc>
              <a:spcBef>
                <a:spcPts val="500"/>
              </a:spcBef>
              <a:spcAft>
                <a:spcPts val="0"/>
              </a:spcAft>
              <a:buClr>
                <a:schemeClr val="dk1"/>
              </a:buClr>
              <a:buSzPts val="1400"/>
              <a:buChar char="•"/>
              <a:defRPr sz="14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Content Layout">
  <p:cSld name="Team Content Layout">
    <p:spTree>
      <p:nvGrpSpPr>
        <p:cNvPr id="425" name="Shape 425"/>
        <p:cNvGrpSpPr/>
        <p:nvPr/>
      </p:nvGrpSpPr>
      <p:grpSpPr>
        <a:xfrm>
          <a:off x="0" y="0"/>
          <a:ext cx="0" cy="0"/>
          <a:chOff x="0" y="0"/>
          <a:chExt cx="0" cy="0"/>
        </a:xfrm>
      </p:grpSpPr>
      <p:sp>
        <p:nvSpPr>
          <p:cNvPr id="426" name="Google Shape;426;p47"/>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427" name="Google Shape;427;p47"/>
          <p:cNvSpPr txBox="1"/>
          <p:nvPr>
            <p:ph type="title"/>
          </p:nvPr>
        </p:nvSpPr>
        <p:spPr>
          <a:xfrm>
            <a:off x="803277" y="1608523"/>
            <a:ext cx="2828198" cy="128683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8" name="Google Shape;428;p47"/>
          <p:cNvSpPr txBox="1"/>
          <p:nvPr>
            <p:ph idx="1" type="body"/>
          </p:nvPr>
        </p:nvSpPr>
        <p:spPr>
          <a:xfrm>
            <a:off x="826771" y="3244567"/>
            <a:ext cx="2828198" cy="2098138"/>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1800"/>
              <a:buNone/>
              <a:defRPr b="1"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29" name="Google Shape;429;p47"/>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0" name="Google Shape;430;p47"/>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1" name="Google Shape;431;p47"/>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432" name="Google Shape;432;p47"/>
          <p:cNvSpPr/>
          <p:nvPr>
            <p:ph idx="2" type="pic"/>
          </p:nvPr>
        </p:nvSpPr>
        <p:spPr>
          <a:xfrm>
            <a:off x="831850" y="859665"/>
            <a:ext cx="1078992" cy="548640"/>
          </a:xfrm>
          <a:prstGeom prst="rect">
            <a:avLst/>
          </a:prstGeom>
          <a:noFill/>
          <a:ln>
            <a:noFill/>
          </a:ln>
        </p:spPr>
      </p:sp>
      <p:grpSp>
        <p:nvGrpSpPr>
          <p:cNvPr id="433" name="Google Shape;433;p47"/>
          <p:cNvGrpSpPr/>
          <p:nvPr/>
        </p:nvGrpSpPr>
        <p:grpSpPr>
          <a:xfrm>
            <a:off x="0" y="2993948"/>
            <a:ext cx="2258048" cy="100800"/>
            <a:chOff x="0" y="3240138"/>
            <a:chExt cx="2258048" cy="100800"/>
          </a:xfrm>
        </p:grpSpPr>
        <p:cxnSp>
          <p:nvCxnSpPr>
            <p:cNvPr id="434" name="Google Shape;434;p47"/>
            <p:cNvCxnSpPr/>
            <p:nvPr/>
          </p:nvCxnSpPr>
          <p:spPr>
            <a:xfrm>
              <a:off x="0" y="3290538"/>
              <a:ext cx="2160000" cy="0"/>
            </a:xfrm>
            <a:prstGeom prst="straightConnector1">
              <a:avLst/>
            </a:prstGeom>
            <a:noFill/>
            <a:ln cap="flat" cmpd="sng" w="9525">
              <a:solidFill>
                <a:srgbClr val="7F7F7F"/>
              </a:solidFill>
              <a:prstDash val="solid"/>
              <a:miter lim="800000"/>
              <a:headEnd len="sm" w="sm" type="none"/>
              <a:tailEnd len="sm" w="sm" type="none"/>
            </a:ln>
          </p:spPr>
        </p:cxnSp>
        <p:sp>
          <p:nvSpPr>
            <p:cNvPr id="435" name="Google Shape;435;p47"/>
            <p:cNvSpPr/>
            <p:nvPr/>
          </p:nvSpPr>
          <p:spPr>
            <a:xfrm>
              <a:off x="2157248" y="3240138"/>
              <a:ext cx="100800"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
        <p:nvSpPr>
          <p:cNvPr id="436" name="Google Shape;436;p47"/>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437" name="Google Shape;437;p47"/>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438" name="Google Shape;438;p47"/>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439" name="Google Shape;439;p47"/>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440" name="Google Shape;440;p47"/>
          <p:cNvSpPr txBox="1"/>
          <p:nvPr>
            <p:ph idx="3" type="body"/>
          </p:nvPr>
        </p:nvSpPr>
        <p:spPr>
          <a:xfrm>
            <a:off x="4128617" y="4355032"/>
            <a:ext cx="2066544" cy="1280958"/>
          </a:xfrm>
          <a:prstGeom prst="rect">
            <a:avLst/>
          </a:prstGeom>
          <a:noFill/>
          <a:ln>
            <a:noFill/>
          </a:ln>
        </p:spPr>
        <p:txBody>
          <a:bodyPr anchorCtr="0" anchor="t" bIns="0" lIns="0" spcFirstLastPara="1" rIns="0" wrap="square" tIns="0">
            <a:normAutofit/>
          </a:bodyPr>
          <a:lstStyle>
            <a:lvl1pPr indent="-228600" lvl="0" marL="457200" algn="ctr">
              <a:lnSpc>
                <a:spcPct val="100000"/>
              </a:lnSpc>
              <a:spcBef>
                <a:spcPts val="600"/>
              </a:spcBef>
              <a:spcAft>
                <a:spcPts val="0"/>
              </a:spcAft>
              <a:buClr>
                <a:schemeClr val="dk1"/>
              </a:buClr>
              <a:buSzPts val="1400"/>
              <a:buFont typeface="Courier New"/>
              <a:buNone/>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41" name="Google Shape;441;p47"/>
          <p:cNvSpPr txBox="1"/>
          <p:nvPr>
            <p:ph idx="4" type="body"/>
          </p:nvPr>
        </p:nvSpPr>
        <p:spPr>
          <a:xfrm>
            <a:off x="4128616" y="4042831"/>
            <a:ext cx="2066544" cy="282991"/>
          </a:xfrm>
          <a:prstGeom prst="rect">
            <a:avLst/>
          </a:prstGeom>
          <a:noFill/>
          <a:ln>
            <a:noFill/>
          </a:ln>
        </p:spPr>
        <p:txBody>
          <a:bodyPr anchorCtr="0" anchor="b" bIns="0" lIns="0" spcFirstLastPara="1" rIns="0" wrap="square" tIns="0">
            <a:normAutofit/>
          </a:bodyPr>
          <a:lstStyle>
            <a:lvl1pPr indent="-228600" lvl="0" marL="457200" algn="ctr">
              <a:lnSpc>
                <a:spcPct val="90000"/>
              </a:lnSpc>
              <a:spcBef>
                <a:spcPts val="600"/>
              </a:spcBef>
              <a:spcAft>
                <a:spcPts val="0"/>
              </a:spcAft>
              <a:buClr>
                <a:schemeClr val="dk1"/>
              </a:buClr>
              <a:buSzPts val="1600"/>
              <a:buFont typeface="Courier New"/>
              <a:buNone/>
              <a:defRPr b="0" i="1" sz="16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42" name="Google Shape;442;p47"/>
          <p:cNvSpPr txBox="1"/>
          <p:nvPr>
            <p:ph idx="5" type="body"/>
          </p:nvPr>
        </p:nvSpPr>
        <p:spPr>
          <a:xfrm>
            <a:off x="4128616" y="3428999"/>
            <a:ext cx="2066544" cy="615618"/>
          </a:xfrm>
          <a:prstGeom prst="rect">
            <a:avLst/>
          </a:prstGeom>
          <a:noFill/>
          <a:ln>
            <a:noFill/>
          </a:ln>
        </p:spPr>
        <p:txBody>
          <a:bodyPr anchorCtr="0" anchor="b" bIns="0" lIns="0" spcFirstLastPara="1" rIns="0" wrap="square" tIns="0">
            <a:normAutofit/>
          </a:bodyPr>
          <a:lstStyle>
            <a:lvl1pPr indent="-228600" lvl="0" marL="457200" algn="ctr">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43" name="Google Shape;443;p47"/>
          <p:cNvSpPr/>
          <p:nvPr>
            <p:ph idx="6" type="pic"/>
          </p:nvPr>
        </p:nvSpPr>
        <p:spPr>
          <a:xfrm>
            <a:off x="4130072" y="1179843"/>
            <a:ext cx="2066544" cy="2066544"/>
          </a:xfrm>
          <a:prstGeom prst="ellipse">
            <a:avLst/>
          </a:prstGeom>
          <a:noFill/>
          <a:ln cap="flat" cmpd="sng" w="12700">
            <a:solidFill>
              <a:schemeClr val="dk2"/>
            </a:solidFill>
            <a:prstDash val="solid"/>
            <a:round/>
            <a:headEnd len="sm" w="sm" type="none"/>
            <a:tailEnd len="sm" w="sm" type="none"/>
          </a:ln>
        </p:spPr>
      </p:sp>
      <p:sp>
        <p:nvSpPr>
          <p:cNvPr id="444" name="Google Shape;444;p47"/>
          <p:cNvSpPr/>
          <p:nvPr>
            <p:ph idx="7" type="pic"/>
          </p:nvPr>
        </p:nvSpPr>
        <p:spPr>
          <a:xfrm>
            <a:off x="9128072" y="1179843"/>
            <a:ext cx="2066544" cy="2066544"/>
          </a:xfrm>
          <a:prstGeom prst="ellipse">
            <a:avLst/>
          </a:prstGeom>
          <a:noFill/>
          <a:ln cap="flat" cmpd="sng" w="12700">
            <a:solidFill>
              <a:schemeClr val="dk2"/>
            </a:solidFill>
            <a:prstDash val="solid"/>
            <a:round/>
            <a:headEnd len="sm" w="sm" type="none"/>
            <a:tailEnd len="sm" w="sm" type="none"/>
          </a:ln>
        </p:spPr>
      </p:sp>
      <p:sp>
        <p:nvSpPr>
          <p:cNvPr id="445" name="Google Shape;445;p47"/>
          <p:cNvSpPr/>
          <p:nvPr>
            <p:ph idx="8" type="pic"/>
          </p:nvPr>
        </p:nvSpPr>
        <p:spPr>
          <a:xfrm>
            <a:off x="6629072" y="1179843"/>
            <a:ext cx="2066544" cy="2066544"/>
          </a:xfrm>
          <a:prstGeom prst="ellipse">
            <a:avLst/>
          </a:prstGeom>
          <a:noFill/>
          <a:ln cap="flat" cmpd="sng" w="12700">
            <a:solidFill>
              <a:schemeClr val="dk2"/>
            </a:solidFill>
            <a:prstDash val="solid"/>
            <a:round/>
            <a:headEnd len="sm" w="sm" type="none"/>
            <a:tailEnd len="sm" w="sm" type="none"/>
          </a:ln>
        </p:spPr>
      </p:sp>
      <p:sp>
        <p:nvSpPr>
          <p:cNvPr id="446" name="Google Shape;446;p47"/>
          <p:cNvSpPr txBox="1"/>
          <p:nvPr>
            <p:ph idx="9" type="body"/>
          </p:nvPr>
        </p:nvSpPr>
        <p:spPr>
          <a:xfrm>
            <a:off x="9127048" y="4355032"/>
            <a:ext cx="2066400" cy="1280958"/>
          </a:xfrm>
          <a:prstGeom prst="rect">
            <a:avLst/>
          </a:prstGeom>
          <a:noFill/>
          <a:ln>
            <a:noFill/>
          </a:ln>
        </p:spPr>
        <p:txBody>
          <a:bodyPr anchorCtr="0" anchor="t" bIns="0" lIns="0" spcFirstLastPara="1" rIns="0" wrap="square" tIns="0">
            <a:normAutofit/>
          </a:bodyPr>
          <a:lstStyle>
            <a:lvl1pPr indent="-228600" lvl="0" marL="457200" algn="ctr">
              <a:lnSpc>
                <a:spcPct val="100000"/>
              </a:lnSpc>
              <a:spcBef>
                <a:spcPts val="600"/>
              </a:spcBef>
              <a:spcAft>
                <a:spcPts val="0"/>
              </a:spcAft>
              <a:buClr>
                <a:schemeClr val="dk1"/>
              </a:buClr>
              <a:buSzPts val="1400"/>
              <a:buFont typeface="Courier New"/>
              <a:buNone/>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47" name="Google Shape;447;p47"/>
          <p:cNvSpPr txBox="1"/>
          <p:nvPr>
            <p:ph idx="13" type="body"/>
          </p:nvPr>
        </p:nvSpPr>
        <p:spPr>
          <a:xfrm>
            <a:off x="9127047" y="4042831"/>
            <a:ext cx="2066400" cy="282991"/>
          </a:xfrm>
          <a:prstGeom prst="rect">
            <a:avLst/>
          </a:prstGeom>
          <a:noFill/>
          <a:ln>
            <a:noFill/>
          </a:ln>
        </p:spPr>
        <p:txBody>
          <a:bodyPr anchorCtr="0" anchor="b" bIns="0" lIns="0" spcFirstLastPara="1" rIns="0" wrap="square" tIns="0">
            <a:normAutofit/>
          </a:bodyPr>
          <a:lstStyle>
            <a:lvl1pPr indent="-228600" lvl="0" marL="457200" algn="ctr">
              <a:lnSpc>
                <a:spcPct val="90000"/>
              </a:lnSpc>
              <a:spcBef>
                <a:spcPts val="600"/>
              </a:spcBef>
              <a:spcAft>
                <a:spcPts val="0"/>
              </a:spcAft>
              <a:buClr>
                <a:schemeClr val="dk1"/>
              </a:buClr>
              <a:buSzPts val="1600"/>
              <a:buFont typeface="Courier New"/>
              <a:buNone/>
              <a:defRPr b="0" i="1" sz="16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48" name="Google Shape;448;p47"/>
          <p:cNvSpPr txBox="1"/>
          <p:nvPr>
            <p:ph idx="14" type="body"/>
          </p:nvPr>
        </p:nvSpPr>
        <p:spPr>
          <a:xfrm>
            <a:off x="9127047" y="3428999"/>
            <a:ext cx="2066400" cy="615618"/>
          </a:xfrm>
          <a:prstGeom prst="rect">
            <a:avLst/>
          </a:prstGeom>
          <a:noFill/>
          <a:ln>
            <a:noFill/>
          </a:ln>
        </p:spPr>
        <p:txBody>
          <a:bodyPr anchorCtr="0" anchor="b" bIns="0" lIns="0" spcFirstLastPara="1" rIns="0" wrap="square" tIns="0">
            <a:normAutofit/>
          </a:bodyPr>
          <a:lstStyle>
            <a:lvl1pPr indent="-228600" lvl="0" marL="457200" algn="ctr">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49" name="Google Shape;449;p47"/>
          <p:cNvSpPr txBox="1"/>
          <p:nvPr>
            <p:ph idx="15" type="body"/>
          </p:nvPr>
        </p:nvSpPr>
        <p:spPr>
          <a:xfrm>
            <a:off x="6629217" y="4355032"/>
            <a:ext cx="2066400" cy="1280958"/>
          </a:xfrm>
          <a:prstGeom prst="rect">
            <a:avLst/>
          </a:prstGeom>
          <a:noFill/>
          <a:ln>
            <a:noFill/>
          </a:ln>
        </p:spPr>
        <p:txBody>
          <a:bodyPr anchorCtr="0" anchor="t" bIns="0" lIns="0" spcFirstLastPara="1" rIns="0" wrap="square" tIns="0">
            <a:normAutofit/>
          </a:bodyPr>
          <a:lstStyle>
            <a:lvl1pPr indent="-228600" lvl="0" marL="457200" algn="ctr">
              <a:lnSpc>
                <a:spcPct val="100000"/>
              </a:lnSpc>
              <a:spcBef>
                <a:spcPts val="600"/>
              </a:spcBef>
              <a:spcAft>
                <a:spcPts val="0"/>
              </a:spcAft>
              <a:buClr>
                <a:schemeClr val="dk1"/>
              </a:buClr>
              <a:buSzPts val="1400"/>
              <a:buFont typeface="Courier New"/>
              <a:buNone/>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50" name="Google Shape;450;p47"/>
          <p:cNvSpPr txBox="1"/>
          <p:nvPr>
            <p:ph idx="16" type="body"/>
          </p:nvPr>
        </p:nvSpPr>
        <p:spPr>
          <a:xfrm>
            <a:off x="6629216" y="4042831"/>
            <a:ext cx="2066400" cy="282991"/>
          </a:xfrm>
          <a:prstGeom prst="rect">
            <a:avLst/>
          </a:prstGeom>
          <a:noFill/>
          <a:ln>
            <a:noFill/>
          </a:ln>
        </p:spPr>
        <p:txBody>
          <a:bodyPr anchorCtr="0" anchor="b" bIns="0" lIns="0" spcFirstLastPara="1" rIns="0" wrap="square" tIns="0">
            <a:normAutofit/>
          </a:bodyPr>
          <a:lstStyle>
            <a:lvl1pPr indent="-228600" lvl="0" marL="457200" algn="ctr">
              <a:lnSpc>
                <a:spcPct val="90000"/>
              </a:lnSpc>
              <a:spcBef>
                <a:spcPts val="600"/>
              </a:spcBef>
              <a:spcAft>
                <a:spcPts val="0"/>
              </a:spcAft>
              <a:buClr>
                <a:schemeClr val="dk1"/>
              </a:buClr>
              <a:buSzPts val="1600"/>
              <a:buFont typeface="Courier New"/>
              <a:buNone/>
              <a:defRPr b="0" i="1" sz="16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51" name="Google Shape;451;p47"/>
          <p:cNvSpPr txBox="1"/>
          <p:nvPr>
            <p:ph idx="17" type="body"/>
          </p:nvPr>
        </p:nvSpPr>
        <p:spPr>
          <a:xfrm>
            <a:off x="6627903" y="3428999"/>
            <a:ext cx="2066400" cy="615618"/>
          </a:xfrm>
          <a:prstGeom prst="rect">
            <a:avLst/>
          </a:prstGeom>
          <a:noFill/>
          <a:ln>
            <a:noFill/>
          </a:ln>
        </p:spPr>
        <p:txBody>
          <a:bodyPr anchorCtr="0" anchor="b" bIns="0" lIns="0" spcFirstLastPara="1" rIns="0" wrap="square" tIns="0">
            <a:normAutofit/>
          </a:bodyPr>
          <a:lstStyle>
            <a:lvl1pPr indent="-228600" lvl="0" marL="457200" algn="ctr">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cxnSp>
        <p:nvCxnSpPr>
          <p:cNvPr id="452" name="Google Shape;452;p47"/>
          <p:cNvCxnSpPr/>
          <p:nvPr/>
        </p:nvCxnSpPr>
        <p:spPr>
          <a:xfrm>
            <a:off x="6195160" y="2217849"/>
            <a:ext cx="432000" cy="0"/>
          </a:xfrm>
          <a:prstGeom prst="straightConnector1">
            <a:avLst/>
          </a:prstGeom>
          <a:noFill/>
          <a:ln cap="flat" cmpd="sng" w="9525">
            <a:solidFill>
              <a:srgbClr val="7F7F7F"/>
            </a:solidFill>
            <a:prstDash val="solid"/>
            <a:miter lim="800000"/>
            <a:headEnd len="sm" w="sm" type="none"/>
            <a:tailEnd len="sm" w="sm" type="none"/>
          </a:ln>
        </p:spPr>
      </p:cxnSp>
      <p:cxnSp>
        <p:nvCxnSpPr>
          <p:cNvPr id="453" name="Google Shape;453;p47"/>
          <p:cNvCxnSpPr/>
          <p:nvPr/>
        </p:nvCxnSpPr>
        <p:spPr>
          <a:xfrm>
            <a:off x="8703909" y="2216687"/>
            <a:ext cx="432000"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Content Layout Slide">
  <p:cSld name="Team Content Layout Slide">
    <p:spTree>
      <p:nvGrpSpPr>
        <p:cNvPr id="454" name="Shape 454"/>
        <p:cNvGrpSpPr/>
        <p:nvPr/>
      </p:nvGrpSpPr>
      <p:grpSpPr>
        <a:xfrm>
          <a:off x="0" y="0"/>
          <a:ext cx="0" cy="0"/>
          <a:chOff x="0" y="0"/>
          <a:chExt cx="0" cy="0"/>
        </a:xfrm>
      </p:grpSpPr>
      <p:sp>
        <p:nvSpPr>
          <p:cNvPr id="455" name="Google Shape;455;p48"/>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456" name="Google Shape;456;p48"/>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7" name="Google Shape;457;p48"/>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8" name="Google Shape;458;p48"/>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459" name="Google Shape;459;p48"/>
          <p:cNvSpPr txBox="1"/>
          <p:nvPr>
            <p:ph type="title"/>
          </p:nvPr>
        </p:nvSpPr>
        <p:spPr>
          <a:xfrm>
            <a:off x="5104263" y="707529"/>
            <a:ext cx="6310887" cy="569086"/>
          </a:xfrm>
          <a:prstGeom prst="rect">
            <a:avLst/>
          </a:prstGeom>
          <a:noFill/>
          <a:ln>
            <a:noFill/>
          </a:ln>
        </p:spPr>
        <p:txBody>
          <a:bodyPr anchorCtr="0" anchor="b" bIns="0" lIns="0" spcFirstLastPara="1" rIns="0" wrap="square" tIns="0">
            <a:normAutofit/>
          </a:bodyPr>
          <a:lstStyle>
            <a:lvl1pPr lvl="0" algn="r">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0" name="Google Shape;460;p48"/>
          <p:cNvSpPr txBox="1"/>
          <p:nvPr>
            <p:ph idx="1" type="body"/>
          </p:nvPr>
        </p:nvSpPr>
        <p:spPr>
          <a:xfrm>
            <a:off x="5104263" y="1625821"/>
            <a:ext cx="6289862" cy="569085"/>
          </a:xfrm>
          <a:prstGeom prst="rect">
            <a:avLst/>
          </a:prstGeom>
          <a:noFill/>
          <a:ln>
            <a:noFill/>
          </a:ln>
        </p:spPr>
        <p:txBody>
          <a:bodyPr anchorCtr="0" anchor="t" bIns="0" lIns="0" spcFirstLastPara="1" rIns="0" wrap="square" tIns="0">
            <a:normAutofit/>
          </a:bodyPr>
          <a:lstStyle>
            <a:lvl1pPr indent="-228600" lvl="0" marL="457200" algn="r">
              <a:lnSpc>
                <a:spcPct val="100000"/>
              </a:lnSpc>
              <a:spcBef>
                <a:spcPts val="1000"/>
              </a:spcBef>
              <a:spcAft>
                <a:spcPts val="0"/>
              </a:spcAft>
              <a:buClr>
                <a:schemeClr val="dk1"/>
              </a:buClr>
              <a:buSzPts val="1800"/>
              <a:buNone/>
              <a:defRPr b="1"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61" name="Google Shape;461;p48"/>
          <p:cNvSpPr/>
          <p:nvPr>
            <p:ph idx="2" type="pic"/>
          </p:nvPr>
        </p:nvSpPr>
        <p:spPr>
          <a:xfrm>
            <a:off x="831850" y="859665"/>
            <a:ext cx="1078992" cy="548640"/>
          </a:xfrm>
          <a:prstGeom prst="rect">
            <a:avLst/>
          </a:prstGeom>
          <a:noFill/>
          <a:ln>
            <a:noFill/>
          </a:ln>
        </p:spPr>
      </p:sp>
      <p:grpSp>
        <p:nvGrpSpPr>
          <p:cNvPr id="462" name="Google Shape;462;p48"/>
          <p:cNvGrpSpPr/>
          <p:nvPr/>
        </p:nvGrpSpPr>
        <p:grpSpPr>
          <a:xfrm flipH="1">
            <a:off x="7395281" y="1375202"/>
            <a:ext cx="4796719" cy="100800"/>
            <a:chOff x="439494" y="3240138"/>
            <a:chExt cx="2994906" cy="100800"/>
          </a:xfrm>
        </p:grpSpPr>
        <p:cxnSp>
          <p:nvCxnSpPr>
            <p:cNvPr id="463" name="Google Shape;463;p48"/>
            <p:cNvCxnSpPr/>
            <p:nvPr/>
          </p:nvCxnSpPr>
          <p:spPr>
            <a:xfrm>
              <a:off x="439494" y="3290538"/>
              <a:ext cx="2944508" cy="0"/>
            </a:xfrm>
            <a:prstGeom prst="straightConnector1">
              <a:avLst/>
            </a:prstGeom>
            <a:noFill/>
            <a:ln cap="flat" cmpd="sng" w="9525">
              <a:solidFill>
                <a:srgbClr val="7F7F7F"/>
              </a:solidFill>
              <a:prstDash val="solid"/>
              <a:miter lim="800000"/>
              <a:headEnd len="sm" w="sm" type="none"/>
              <a:tailEnd len="sm" w="sm" type="none"/>
            </a:ln>
          </p:spPr>
        </p:cxnSp>
        <p:sp>
          <p:nvSpPr>
            <p:cNvPr id="464" name="Google Shape;464;p48"/>
            <p:cNvSpPr/>
            <p:nvPr/>
          </p:nvSpPr>
          <p:spPr>
            <a:xfrm>
              <a:off x="3368676" y="3240138"/>
              <a:ext cx="65724"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
        <p:nvSpPr>
          <p:cNvPr id="465" name="Google Shape;465;p48"/>
          <p:cNvSpPr txBox="1"/>
          <p:nvPr>
            <p:ph idx="3" type="body"/>
          </p:nvPr>
        </p:nvSpPr>
        <p:spPr>
          <a:xfrm>
            <a:off x="1958968" y="3372939"/>
            <a:ext cx="2297722" cy="328343"/>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600"/>
              <a:buFont typeface="Courier New"/>
              <a:buNone/>
              <a:defRPr i="1" sz="16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cxnSp>
        <p:nvCxnSpPr>
          <p:cNvPr id="466" name="Google Shape;466;p48"/>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467" name="Google Shape;467;p48"/>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468" name="Google Shape;468;p48"/>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469" name="Google Shape;469;p48"/>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470" name="Google Shape;470;p48"/>
          <p:cNvSpPr txBox="1"/>
          <p:nvPr>
            <p:ph idx="4" type="body"/>
          </p:nvPr>
        </p:nvSpPr>
        <p:spPr>
          <a:xfrm>
            <a:off x="1958968" y="2960253"/>
            <a:ext cx="2297722" cy="328343"/>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71" name="Google Shape;471;p48"/>
          <p:cNvSpPr/>
          <p:nvPr>
            <p:ph idx="5" type="pic"/>
          </p:nvPr>
        </p:nvSpPr>
        <p:spPr>
          <a:xfrm>
            <a:off x="721841" y="2764036"/>
            <a:ext cx="1106424" cy="1106423"/>
          </a:xfrm>
          <a:prstGeom prst="ellipse">
            <a:avLst/>
          </a:prstGeom>
          <a:noFill/>
          <a:ln cap="flat" cmpd="sng" w="12700">
            <a:solidFill>
              <a:srgbClr val="7F7F7F"/>
            </a:solidFill>
            <a:prstDash val="solid"/>
            <a:round/>
            <a:headEnd len="sm" w="sm" type="none"/>
            <a:tailEnd len="sm" w="sm" type="none"/>
          </a:ln>
        </p:spPr>
      </p:sp>
      <p:cxnSp>
        <p:nvCxnSpPr>
          <p:cNvPr id="472" name="Google Shape;472;p48"/>
          <p:cNvCxnSpPr/>
          <p:nvPr/>
        </p:nvCxnSpPr>
        <p:spPr>
          <a:xfrm>
            <a:off x="0" y="3288596"/>
            <a:ext cx="720000" cy="0"/>
          </a:xfrm>
          <a:prstGeom prst="straightConnector1">
            <a:avLst/>
          </a:prstGeom>
          <a:noFill/>
          <a:ln cap="flat" cmpd="sng" w="9525">
            <a:solidFill>
              <a:schemeClr val="dk2"/>
            </a:solidFill>
            <a:prstDash val="solid"/>
            <a:miter lim="800000"/>
            <a:headEnd len="sm" w="sm" type="none"/>
            <a:tailEnd len="sm" w="sm" type="none"/>
          </a:ln>
        </p:spPr>
      </p:cxnSp>
      <p:sp>
        <p:nvSpPr>
          <p:cNvPr id="473" name="Google Shape;473;p48"/>
          <p:cNvSpPr txBox="1"/>
          <p:nvPr>
            <p:ph idx="6" type="body"/>
          </p:nvPr>
        </p:nvSpPr>
        <p:spPr>
          <a:xfrm>
            <a:off x="1957127" y="4800796"/>
            <a:ext cx="2297722" cy="328343"/>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600"/>
              <a:buFont typeface="Courier New"/>
              <a:buNone/>
              <a:defRPr i="1" sz="16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74" name="Google Shape;474;p48"/>
          <p:cNvSpPr txBox="1"/>
          <p:nvPr>
            <p:ph idx="7" type="body"/>
          </p:nvPr>
        </p:nvSpPr>
        <p:spPr>
          <a:xfrm>
            <a:off x="1957127" y="4388110"/>
            <a:ext cx="2297722" cy="328343"/>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75" name="Google Shape;475;p48"/>
          <p:cNvSpPr/>
          <p:nvPr>
            <p:ph idx="8" type="pic"/>
          </p:nvPr>
        </p:nvSpPr>
        <p:spPr>
          <a:xfrm>
            <a:off x="720000" y="4191893"/>
            <a:ext cx="1106424" cy="1106423"/>
          </a:xfrm>
          <a:prstGeom prst="ellipse">
            <a:avLst/>
          </a:prstGeom>
          <a:noFill/>
          <a:ln cap="flat" cmpd="sng" w="12700">
            <a:solidFill>
              <a:srgbClr val="7F7F7F"/>
            </a:solidFill>
            <a:prstDash val="solid"/>
            <a:round/>
            <a:headEnd len="sm" w="sm" type="none"/>
            <a:tailEnd len="sm" w="sm" type="none"/>
          </a:ln>
        </p:spPr>
      </p:sp>
      <p:cxnSp>
        <p:nvCxnSpPr>
          <p:cNvPr id="476" name="Google Shape;476;p48"/>
          <p:cNvCxnSpPr/>
          <p:nvPr/>
        </p:nvCxnSpPr>
        <p:spPr>
          <a:xfrm rot="-5400000">
            <a:off x="1111670" y="4028309"/>
            <a:ext cx="324000" cy="0"/>
          </a:xfrm>
          <a:prstGeom prst="straightConnector1">
            <a:avLst/>
          </a:prstGeom>
          <a:noFill/>
          <a:ln cap="flat" cmpd="sng" w="9525">
            <a:solidFill>
              <a:schemeClr val="dk2"/>
            </a:solidFill>
            <a:prstDash val="solid"/>
            <a:miter lim="800000"/>
            <a:headEnd len="sm" w="sm" type="none"/>
            <a:tailEnd len="sm" w="sm" type="none"/>
          </a:ln>
        </p:spPr>
      </p:cxnSp>
      <p:sp>
        <p:nvSpPr>
          <p:cNvPr id="477" name="Google Shape;477;p48"/>
          <p:cNvSpPr txBox="1"/>
          <p:nvPr>
            <p:ph idx="9" type="body"/>
          </p:nvPr>
        </p:nvSpPr>
        <p:spPr>
          <a:xfrm>
            <a:off x="5708709" y="3372939"/>
            <a:ext cx="2297722" cy="328343"/>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600"/>
              <a:buFont typeface="Courier New"/>
              <a:buNone/>
              <a:defRPr i="1" sz="16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78" name="Google Shape;478;p48"/>
          <p:cNvSpPr txBox="1"/>
          <p:nvPr>
            <p:ph idx="13" type="body"/>
          </p:nvPr>
        </p:nvSpPr>
        <p:spPr>
          <a:xfrm>
            <a:off x="5708709" y="2960253"/>
            <a:ext cx="2297722" cy="328343"/>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79" name="Google Shape;479;p48"/>
          <p:cNvSpPr txBox="1"/>
          <p:nvPr>
            <p:ph idx="14" type="body"/>
          </p:nvPr>
        </p:nvSpPr>
        <p:spPr>
          <a:xfrm>
            <a:off x="5704578" y="4800796"/>
            <a:ext cx="2297722" cy="328343"/>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600"/>
              <a:buFont typeface="Courier New"/>
              <a:buNone/>
              <a:defRPr i="1" sz="16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80" name="Google Shape;480;p48"/>
          <p:cNvSpPr txBox="1"/>
          <p:nvPr>
            <p:ph idx="15" type="body"/>
          </p:nvPr>
        </p:nvSpPr>
        <p:spPr>
          <a:xfrm>
            <a:off x="5704578" y="4388110"/>
            <a:ext cx="2297722" cy="328343"/>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81" name="Google Shape;481;p48"/>
          <p:cNvSpPr txBox="1"/>
          <p:nvPr>
            <p:ph idx="16" type="body"/>
          </p:nvPr>
        </p:nvSpPr>
        <p:spPr>
          <a:xfrm>
            <a:off x="9453870" y="3372939"/>
            <a:ext cx="2297722" cy="328343"/>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600"/>
              <a:buFont typeface="Courier New"/>
              <a:buNone/>
              <a:defRPr i="1" sz="16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82" name="Google Shape;482;p48"/>
          <p:cNvSpPr txBox="1"/>
          <p:nvPr>
            <p:ph idx="17" type="body"/>
          </p:nvPr>
        </p:nvSpPr>
        <p:spPr>
          <a:xfrm>
            <a:off x="9453870" y="2960253"/>
            <a:ext cx="2297722" cy="328343"/>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83" name="Google Shape;483;p48"/>
          <p:cNvSpPr txBox="1"/>
          <p:nvPr>
            <p:ph idx="18" type="body"/>
          </p:nvPr>
        </p:nvSpPr>
        <p:spPr>
          <a:xfrm>
            <a:off x="9452029" y="4800796"/>
            <a:ext cx="2297722" cy="328343"/>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600"/>
              <a:buFont typeface="Courier New"/>
              <a:buNone/>
              <a:defRPr i="1" sz="16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84" name="Google Shape;484;p48"/>
          <p:cNvSpPr txBox="1"/>
          <p:nvPr>
            <p:ph idx="19" type="body"/>
          </p:nvPr>
        </p:nvSpPr>
        <p:spPr>
          <a:xfrm>
            <a:off x="9452029" y="4388110"/>
            <a:ext cx="2297722" cy="328343"/>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cxnSp>
        <p:nvCxnSpPr>
          <p:cNvPr id="485" name="Google Shape;485;p48"/>
          <p:cNvCxnSpPr/>
          <p:nvPr/>
        </p:nvCxnSpPr>
        <p:spPr>
          <a:xfrm rot="-5400000">
            <a:off x="3531847" y="5364000"/>
            <a:ext cx="2988000" cy="0"/>
          </a:xfrm>
          <a:prstGeom prst="straightConnector1">
            <a:avLst/>
          </a:prstGeom>
          <a:noFill/>
          <a:ln cap="flat" cmpd="sng" w="9525">
            <a:solidFill>
              <a:schemeClr val="dk2"/>
            </a:solidFill>
            <a:prstDash val="solid"/>
            <a:miter lim="800000"/>
            <a:headEnd len="sm" w="sm" type="none"/>
            <a:tailEnd len="sm" w="sm" type="none"/>
          </a:ln>
        </p:spPr>
      </p:cxnSp>
      <p:cxnSp>
        <p:nvCxnSpPr>
          <p:cNvPr id="486" name="Google Shape;486;p48"/>
          <p:cNvCxnSpPr/>
          <p:nvPr/>
        </p:nvCxnSpPr>
        <p:spPr>
          <a:xfrm rot="-5400000">
            <a:off x="7274194" y="5363999"/>
            <a:ext cx="2988000" cy="0"/>
          </a:xfrm>
          <a:prstGeom prst="straightConnector1">
            <a:avLst/>
          </a:prstGeom>
          <a:noFill/>
          <a:ln cap="flat" cmpd="sng" w="9525">
            <a:solidFill>
              <a:schemeClr val="dk2"/>
            </a:solidFill>
            <a:prstDash val="solid"/>
            <a:miter lim="800000"/>
            <a:headEnd len="sm" w="sm" type="none"/>
            <a:tailEnd len="sm" w="sm" type="none"/>
          </a:ln>
        </p:spPr>
      </p:cxnSp>
      <p:sp>
        <p:nvSpPr>
          <p:cNvPr id="487" name="Google Shape;487;p48"/>
          <p:cNvSpPr/>
          <p:nvPr>
            <p:ph idx="20" type="pic"/>
          </p:nvPr>
        </p:nvSpPr>
        <p:spPr>
          <a:xfrm>
            <a:off x="4467451" y="4191893"/>
            <a:ext cx="1106424" cy="1106423"/>
          </a:xfrm>
          <a:prstGeom prst="ellipse">
            <a:avLst/>
          </a:prstGeom>
          <a:solidFill>
            <a:srgbClr val="0F1722"/>
          </a:solidFill>
          <a:ln cap="flat" cmpd="sng" w="12700">
            <a:solidFill>
              <a:srgbClr val="7F7F7F"/>
            </a:solidFill>
            <a:prstDash val="solid"/>
            <a:round/>
            <a:headEnd len="sm" w="sm" type="none"/>
            <a:tailEnd len="sm" w="sm" type="none"/>
          </a:ln>
        </p:spPr>
      </p:sp>
      <p:sp>
        <p:nvSpPr>
          <p:cNvPr id="488" name="Google Shape;488;p48"/>
          <p:cNvSpPr/>
          <p:nvPr>
            <p:ph idx="21" type="pic"/>
          </p:nvPr>
        </p:nvSpPr>
        <p:spPr>
          <a:xfrm>
            <a:off x="8214902" y="4191893"/>
            <a:ext cx="1106424" cy="1106423"/>
          </a:xfrm>
          <a:prstGeom prst="ellipse">
            <a:avLst/>
          </a:prstGeom>
          <a:solidFill>
            <a:srgbClr val="0F1722"/>
          </a:solidFill>
          <a:ln cap="flat" cmpd="sng" w="12700">
            <a:solidFill>
              <a:srgbClr val="7F7F7F"/>
            </a:solidFill>
            <a:prstDash val="solid"/>
            <a:round/>
            <a:headEnd len="sm" w="sm" type="none"/>
            <a:tailEnd len="sm" w="sm" type="none"/>
          </a:ln>
        </p:spPr>
      </p:sp>
      <p:sp>
        <p:nvSpPr>
          <p:cNvPr id="489" name="Google Shape;489;p48"/>
          <p:cNvSpPr/>
          <p:nvPr>
            <p:ph idx="22" type="pic"/>
          </p:nvPr>
        </p:nvSpPr>
        <p:spPr>
          <a:xfrm>
            <a:off x="4469292" y="2764036"/>
            <a:ext cx="1106424" cy="1106423"/>
          </a:xfrm>
          <a:prstGeom prst="ellipse">
            <a:avLst/>
          </a:prstGeom>
          <a:solidFill>
            <a:srgbClr val="0F1722"/>
          </a:solidFill>
          <a:ln cap="flat" cmpd="sng" w="12700">
            <a:solidFill>
              <a:srgbClr val="7F7F7F"/>
            </a:solidFill>
            <a:prstDash val="solid"/>
            <a:round/>
            <a:headEnd len="sm" w="sm" type="none"/>
            <a:tailEnd len="sm" w="sm" type="none"/>
          </a:ln>
        </p:spPr>
      </p:sp>
      <p:sp>
        <p:nvSpPr>
          <p:cNvPr id="490" name="Google Shape;490;p48"/>
          <p:cNvSpPr/>
          <p:nvPr>
            <p:ph idx="23" type="pic"/>
          </p:nvPr>
        </p:nvSpPr>
        <p:spPr>
          <a:xfrm>
            <a:off x="8216743" y="2764036"/>
            <a:ext cx="1106424" cy="1106423"/>
          </a:xfrm>
          <a:prstGeom prst="ellipse">
            <a:avLst/>
          </a:prstGeom>
          <a:solidFill>
            <a:srgbClr val="0F1722"/>
          </a:solidFill>
          <a:ln cap="flat" cmpd="sng" w="12700">
            <a:solidFill>
              <a:srgbClr val="7F7F7F"/>
            </a:solidFill>
            <a:prstDash val="solid"/>
            <a:round/>
            <a:headEnd len="sm" w="sm" type="none"/>
            <a:tailEnd len="sm" w="sm" type="none"/>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e Chart Layout">
  <p:cSld name="Pie Chart Layout">
    <p:spTree>
      <p:nvGrpSpPr>
        <p:cNvPr id="491" name="Shape 491"/>
        <p:cNvGrpSpPr/>
        <p:nvPr/>
      </p:nvGrpSpPr>
      <p:grpSpPr>
        <a:xfrm>
          <a:off x="0" y="0"/>
          <a:ext cx="0" cy="0"/>
          <a:chOff x="0" y="0"/>
          <a:chExt cx="0" cy="0"/>
        </a:xfrm>
      </p:grpSpPr>
      <p:sp>
        <p:nvSpPr>
          <p:cNvPr id="492" name="Google Shape;492;p49"/>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493" name="Google Shape;493;p49"/>
          <p:cNvSpPr txBox="1"/>
          <p:nvPr>
            <p:ph type="title"/>
          </p:nvPr>
        </p:nvSpPr>
        <p:spPr>
          <a:xfrm>
            <a:off x="803276" y="1461974"/>
            <a:ext cx="4464049" cy="1177174"/>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4" name="Google Shape;494;p49"/>
          <p:cNvSpPr txBox="1"/>
          <p:nvPr>
            <p:ph idx="1" type="body"/>
          </p:nvPr>
        </p:nvSpPr>
        <p:spPr>
          <a:xfrm>
            <a:off x="826770" y="3092276"/>
            <a:ext cx="4443165" cy="100884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1800"/>
              <a:buNone/>
              <a:defRPr b="1"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495" name="Google Shape;495;p49"/>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49"/>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7" name="Google Shape;497;p49"/>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498" name="Google Shape;498;p49"/>
          <p:cNvSpPr/>
          <p:nvPr>
            <p:ph idx="2" type="pic"/>
          </p:nvPr>
        </p:nvSpPr>
        <p:spPr>
          <a:xfrm>
            <a:off x="831850" y="859665"/>
            <a:ext cx="1078992" cy="548640"/>
          </a:xfrm>
          <a:prstGeom prst="rect">
            <a:avLst/>
          </a:prstGeom>
          <a:noFill/>
          <a:ln>
            <a:noFill/>
          </a:ln>
        </p:spPr>
      </p:sp>
      <p:grpSp>
        <p:nvGrpSpPr>
          <p:cNvPr id="499" name="Google Shape;499;p49"/>
          <p:cNvGrpSpPr/>
          <p:nvPr/>
        </p:nvGrpSpPr>
        <p:grpSpPr>
          <a:xfrm>
            <a:off x="0" y="2811097"/>
            <a:ext cx="3149152" cy="100800"/>
            <a:chOff x="-1228304" y="3250524"/>
            <a:chExt cx="3149152" cy="100800"/>
          </a:xfrm>
        </p:grpSpPr>
        <p:cxnSp>
          <p:nvCxnSpPr>
            <p:cNvPr id="500" name="Google Shape;500;p49"/>
            <p:cNvCxnSpPr/>
            <p:nvPr/>
          </p:nvCxnSpPr>
          <p:spPr>
            <a:xfrm>
              <a:off x="-1228304" y="3290538"/>
              <a:ext cx="3096000" cy="0"/>
            </a:xfrm>
            <a:prstGeom prst="straightConnector1">
              <a:avLst/>
            </a:prstGeom>
            <a:noFill/>
            <a:ln cap="flat" cmpd="sng" w="9525">
              <a:solidFill>
                <a:srgbClr val="7F7F7F"/>
              </a:solidFill>
              <a:prstDash val="solid"/>
              <a:miter lim="800000"/>
              <a:headEnd len="sm" w="sm" type="none"/>
              <a:tailEnd len="sm" w="sm" type="none"/>
            </a:ln>
          </p:spPr>
        </p:cxnSp>
        <p:sp>
          <p:nvSpPr>
            <p:cNvPr id="501" name="Google Shape;501;p49"/>
            <p:cNvSpPr/>
            <p:nvPr/>
          </p:nvSpPr>
          <p:spPr>
            <a:xfrm>
              <a:off x="1820048" y="3250524"/>
              <a:ext cx="100800"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
        <p:nvSpPr>
          <p:cNvPr id="502" name="Google Shape;502;p49"/>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503" name="Google Shape;503;p49"/>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504" name="Google Shape;504;p49"/>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505" name="Google Shape;505;p49"/>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506" name="Google Shape;506;p49"/>
          <p:cNvSpPr txBox="1"/>
          <p:nvPr>
            <p:ph idx="3" type="body"/>
          </p:nvPr>
        </p:nvSpPr>
        <p:spPr>
          <a:xfrm>
            <a:off x="1262770" y="4138611"/>
            <a:ext cx="1283894" cy="349611"/>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lt2"/>
              </a:buClr>
              <a:buSzPts val="1800"/>
              <a:buNone/>
              <a:defRPr b="1" i="0" sz="18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7" name="Google Shape;507;p49"/>
          <p:cNvSpPr txBox="1"/>
          <p:nvPr>
            <p:ph idx="4" type="body"/>
          </p:nvPr>
        </p:nvSpPr>
        <p:spPr>
          <a:xfrm>
            <a:off x="1262769" y="4499972"/>
            <a:ext cx="1285861" cy="246279"/>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600"/>
              </a:spcBef>
              <a:spcAft>
                <a:spcPts val="0"/>
              </a:spcAft>
              <a:buClr>
                <a:schemeClr val="dk1"/>
              </a:buClr>
              <a:buSzPts val="1400"/>
              <a:buNone/>
              <a:defRPr b="0" i="1" sz="14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8" name="Google Shape;508;p49"/>
          <p:cNvSpPr txBox="1"/>
          <p:nvPr>
            <p:ph idx="5" type="body"/>
          </p:nvPr>
        </p:nvSpPr>
        <p:spPr>
          <a:xfrm>
            <a:off x="3193135" y="4138611"/>
            <a:ext cx="1283894" cy="349611"/>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lt2"/>
              </a:buClr>
              <a:buSzPts val="1800"/>
              <a:buNone/>
              <a:defRPr b="1" i="0" sz="18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9" name="Google Shape;509;p49"/>
          <p:cNvSpPr txBox="1"/>
          <p:nvPr>
            <p:ph idx="6" type="body"/>
          </p:nvPr>
        </p:nvSpPr>
        <p:spPr>
          <a:xfrm>
            <a:off x="3193134" y="4499972"/>
            <a:ext cx="1285861" cy="246279"/>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600"/>
              </a:spcBef>
              <a:spcAft>
                <a:spcPts val="0"/>
              </a:spcAft>
              <a:buClr>
                <a:schemeClr val="dk1"/>
              </a:buClr>
              <a:buSzPts val="1400"/>
              <a:buNone/>
              <a:defRPr b="0" i="1" sz="14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0" name="Google Shape;510;p49"/>
          <p:cNvSpPr txBox="1"/>
          <p:nvPr>
            <p:ph idx="7" type="body"/>
          </p:nvPr>
        </p:nvSpPr>
        <p:spPr>
          <a:xfrm>
            <a:off x="5123499" y="4142294"/>
            <a:ext cx="1283894" cy="349611"/>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lt2"/>
              </a:buClr>
              <a:buSzPts val="1800"/>
              <a:buNone/>
              <a:defRPr b="1" i="0" sz="18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1" name="Google Shape;511;p49"/>
          <p:cNvSpPr txBox="1"/>
          <p:nvPr>
            <p:ph idx="8" type="body"/>
          </p:nvPr>
        </p:nvSpPr>
        <p:spPr>
          <a:xfrm>
            <a:off x="5123498" y="4503655"/>
            <a:ext cx="1285861" cy="246279"/>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600"/>
              </a:spcBef>
              <a:spcAft>
                <a:spcPts val="0"/>
              </a:spcAft>
              <a:buClr>
                <a:schemeClr val="dk1"/>
              </a:buClr>
              <a:buSzPts val="1400"/>
              <a:buNone/>
              <a:defRPr b="0" i="1" sz="14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2" name="Google Shape;512;p49"/>
          <p:cNvSpPr txBox="1"/>
          <p:nvPr>
            <p:ph idx="9" type="body"/>
          </p:nvPr>
        </p:nvSpPr>
        <p:spPr>
          <a:xfrm>
            <a:off x="1262770" y="4826750"/>
            <a:ext cx="1283894" cy="349611"/>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lt2"/>
              </a:buClr>
              <a:buSzPts val="1800"/>
              <a:buNone/>
              <a:defRPr b="1" i="0" sz="18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3" name="Google Shape;513;p49"/>
          <p:cNvSpPr txBox="1"/>
          <p:nvPr>
            <p:ph idx="13" type="body"/>
          </p:nvPr>
        </p:nvSpPr>
        <p:spPr>
          <a:xfrm>
            <a:off x="1262769" y="5188111"/>
            <a:ext cx="1285861" cy="246279"/>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600"/>
              </a:spcBef>
              <a:spcAft>
                <a:spcPts val="0"/>
              </a:spcAft>
              <a:buClr>
                <a:schemeClr val="dk1"/>
              </a:buClr>
              <a:buSzPts val="1400"/>
              <a:buNone/>
              <a:defRPr b="0" i="1" sz="14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4" name="Google Shape;514;p49"/>
          <p:cNvSpPr txBox="1"/>
          <p:nvPr>
            <p:ph idx="14" type="body"/>
          </p:nvPr>
        </p:nvSpPr>
        <p:spPr>
          <a:xfrm>
            <a:off x="3193135" y="4826750"/>
            <a:ext cx="1283894" cy="349611"/>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lt2"/>
              </a:buClr>
              <a:buSzPts val="1800"/>
              <a:buNone/>
              <a:defRPr b="1" i="0" sz="18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5" name="Google Shape;515;p49"/>
          <p:cNvSpPr txBox="1"/>
          <p:nvPr>
            <p:ph idx="15" type="body"/>
          </p:nvPr>
        </p:nvSpPr>
        <p:spPr>
          <a:xfrm>
            <a:off x="3193134" y="5188111"/>
            <a:ext cx="1285861" cy="246279"/>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600"/>
              </a:spcBef>
              <a:spcAft>
                <a:spcPts val="0"/>
              </a:spcAft>
              <a:buClr>
                <a:schemeClr val="dk1"/>
              </a:buClr>
              <a:buSzPts val="1400"/>
              <a:buNone/>
              <a:defRPr b="0" i="1" sz="14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6" name="Google Shape;516;p49"/>
          <p:cNvSpPr txBox="1"/>
          <p:nvPr>
            <p:ph idx="16" type="body"/>
          </p:nvPr>
        </p:nvSpPr>
        <p:spPr>
          <a:xfrm>
            <a:off x="5123499" y="4830433"/>
            <a:ext cx="1283894" cy="349611"/>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lt2"/>
              </a:buClr>
              <a:buSzPts val="1800"/>
              <a:buNone/>
              <a:defRPr b="1" i="0" sz="18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7" name="Google Shape;517;p49"/>
          <p:cNvSpPr txBox="1"/>
          <p:nvPr>
            <p:ph idx="17" type="body"/>
          </p:nvPr>
        </p:nvSpPr>
        <p:spPr>
          <a:xfrm>
            <a:off x="5123498" y="5191794"/>
            <a:ext cx="1285861" cy="246279"/>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600"/>
              </a:spcBef>
              <a:spcAft>
                <a:spcPts val="0"/>
              </a:spcAft>
              <a:buClr>
                <a:schemeClr val="dk1"/>
              </a:buClr>
              <a:buSzPts val="1400"/>
              <a:buNone/>
              <a:defRPr b="0" i="1" sz="14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8" name="Google Shape;518;p49"/>
          <p:cNvSpPr/>
          <p:nvPr/>
        </p:nvSpPr>
        <p:spPr>
          <a:xfrm>
            <a:off x="790959" y="4258650"/>
            <a:ext cx="384048" cy="384048"/>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19" name="Google Shape;519;p49"/>
          <p:cNvSpPr/>
          <p:nvPr/>
        </p:nvSpPr>
        <p:spPr>
          <a:xfrm>
            <a:off x="790959" y="4965077"/>
            <a:ext cx="384048" cy="384048"/>
          </a:xfrm>
          <a:prstGeom prst="ellipse">
            <a:avLst/>
          </a:prstGeom>
          <a:solidFill>
            <a:srgbClr val="225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20" name="Google Shape;520;p49"/>
          <p:cNvSpPr/>
          <p:nvPr/>
        </p:nvSpPr>
        <p:spPr>
          <a:xfrm>
            <a:off x="2725217" y="4261982"/>
            <a:ext cx="384048" cy="384048"/>
          </a:xfrm>
          <a:prstGeom prst="ellipse">
            <a:avLst/>
          </a:prstGeom>
          <a:solidFill>
            <a:srgbClr val="7DFF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21" name="Google Shape;521;p49"/>
          <p:cNvSpPr/>
          <p:nvPr/>
        </p:nvSpPr>
        <p:spPr>
          <a:xfrm>
            <a:off x="2725217" y="4968409"/>
            <a:ext cx="384048" cy="38404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22" name="Google Shape;522;p49"/>
          <p:cNvSpPr/>
          <p:nvPr/>
        </p:nvSpPr>
        <p:spPr>
          <a:xfrm>
            <a:off x="4660323" y="4257848"/>
            <a:ext cx="384048" cy="384048"/>
          </a:xfrm>
          <a:prstGeom prst="ellipse">
            <a:avLst/>
          </a:prstGeom>
          <a:solidFill>
            <a:srgbClr val="B531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23" name="Google Shape;523;p49"/>
          <p:cNvSpPr/>
          <p:nvPr/>
        </p:nvSpPr>
        <p:spPr>
          <a:xfrm>
            <a:off x="4660323" y="4964275"/>
            <a:ext cx="384048" cy="384048"/>
          </a:xfrm>
          <a:prstGeom prst="ellipse">
            <a:avLst/>
          </a:prstGeom>
          <a:solidFill>
            <a:srgbClr val="C499C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24" name="Google Shape;524;p49"/>
          <p:cNvSpPr/>
          <p:nvPr>
            <p:ph idx="18" type="chart"/>
          </p:nvPr>
        </p:nvSpPr>
        <p:spPr>
          <a:xfrm>
            <a:off x="6924675" y="860425"/>
            <a:ext cx="4483100" cy="457358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Quattrocento Sans"/>
                <a:ea typeface="Quattrocento Sans"/>
                <a:cs typeface="Quattrocento Sans"/>
                <a:sym typeface="Quattrocento San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525" name="Google Shape;525;p49"/>
          <p:cNvSpPr/>
          <p:nvPr/>
        </p:nvSpPr>
        <p:spPr>
          <a:xfrm>
            <a:off x="6905624" y="905669"/>
            <a:ext cx="4483100" cy="4483100"/>
          </a:xfrm>
          <a:prstGeom prst="ellipse">
            <a:avLst/>
          </a:pr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26" name="Google Shape;526;p49"/>
          <p:cNvSpPr/>
          <p:nvPr/>
        </p:nvSpPr>
        <p:spPr>
          <a:xfrm>
            <a:off x="8294757" y="2294802"/>
            <a:ext cx="1704834" cy="1704834"/>
          </a:xfrm>
          <a:prstGeom prst="ellipse">
            <a:avLst/>
          </a:pr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527" name="Google Shape;527;p49"/>
          <p:cNvCxnSpPr/>
          <p:nvPr/>
        </p:nvCxnSpPr>
        <p:spPr>
          <a:xfrm rot="-5400000">
            <a:off x="8675514" y="450000"/>
            <a:ext cx="900000" cy="0"/>
          </a:xfrm>
          <a:prstGeom prst="straightConnector1">
            <a:avLst/>
          </a:prstGeom>
          <a:noFill/>
          <a:ln cap="flat" cmpd="sng" w="9525">
            <a:solidFill>
              <a:schemeClr val="dk2"/>
            </a:solidFill>
            <a:prstDash val="solid"/>
            <a:miter lim="800000"/>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Content Layout">
  <p:cSld name="Image and Content Layout">
    <p:spTree>
      <p:nvGrpSpPr>
        <p:cNvPr id="528" name="Shape 528"/>
        <p:cNvGrpSpPr/>
        <p:nvPr/>
      </p:nvGrpSpPr>
      <p:grpSpPr>
        <a:xfrm>
          <a:off x="0" y="0"/>
          <a:ext cx="0" cy="0"/>
          <a:chOff x="0" y="0"/>
          <a:chExt cx="0" cy="0"/>
        </a:xfrm>
      </p:grpSpPr>
      <p:sp>
        <p:nvSpPr>
          <p:cNvPr id="529" name="Google Shape;529;p50"/>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30" name="Google Shape;530;p50"/>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1" name="Google Shape;531;p50"/>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2" name="Google Shape;532;p50"/>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33" name="Google Shape;533;p50"/>
          <p:cNvSpPr txBox="1"/>
          <p:nvPr>
            <p:ph type="title"/>
          </p:nvPr>
        </p:nvSpPr>
        <p:spPr>
          <a:xfrm>
            <a:off x="6894591" y="1411243"/>
            <a:ext cx="4494133" cy="80433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4" name="Google Shape;534;p50"/>
          <p:cNvSpPr txBox="1"/>
          <p:nvPr>
            <p:ph idx="1" type="body"/>
          </p:nvPr>
        </p:nvSpPr>
        <p:spPr>
          <a:xfrm>
            <a:off x="6894591" y="2564787"/>
            <a:ext cx="4473108" cy="5690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1800"/>
              <a:buNone/>
              <a:defRPr b="1"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535" name="Google Shape;535;p50"/>
          <p:cNvSpPr/>
          <p:nvPr>
            <p:ph idx="2" type="pic"/>
          </p:nvPr>
        </p:nvSpPr>
        <p:spPr>
          <a:xfrm>
            <a:off x="831850" y="859665"/>
            <a:ext cx="1078992" cy="548640"/>
          </a:xfrm>
          <a:prstGeom prst="rect">
            <a:avLst/>
          </a:prstGeom>
          <a:noFill/>
          <a:ln>
            <a:noFill/>
          </a:ln>
        </p:spPr>
      </p:sp>
      <p:grpSp>
        <p:nvGrpSpPr>
          <p:cNvPr id="536" name="Google Shape;536;p50"/>
          <p:cNvGrpSpPr/>
          <p:nvPr/>
        </p:nvGrpSpPr>
        <p:grpSpPr>
          <a:xfrm flipH="1">
            <a:off x="6924675" y="2314168"/>
            <a:ext cx="5267325" cy="100800"/>
            <a:chOff x="0" y="3240138"/>
            <a:chExt cx="3434400" cy="100800"/>
          </a:xfrm>
        </p:grpSpPr>
        <p:cxnSp>
          <p:nvCxnSpPr>
            <p:cNvPr id="537" name="Google Shape;537;p50"/>
            <p:cNvCxnSpPr/>
            <p:nvPr/>
          </p:nvCxnSpPr>
          <p:spPr>
            <a:xfrm>
              <a:off x="0" y="3290538"/>
              <a:ext cx="3384000" cy="0"/>
            </a:xfrm>
            <a:prstGeom prst="straightConnector1">
              <a:avLst/>
            </a:prstGeom>
            <a:noFill/>
            <a:ln cap="flat" cmpd="sng" w="9525">
              <a:solidFill>
                <a:srgbClr val="7F7F7F"/>
              </a:solidFill>
              <a:prstDash val="solid"/>
              <a:miter lim="800000"/>
              <a:headEnd len="sm" w="sm" type="none"/>
              <a:tailEnd len="sm" w="sm" type="none"/>
            </a:ln>
          </p:spPr>
        </p:cxnSp>
        <p:sp>
          <p:nvSpPr>
            <p:cNvPr id="538" name="Google Shape;538;p50"/>
            <p:cNvSpPr/>
            <p:nvPr/>
          </p:nvSpPr>
          <p:spPr>
            <a:xfrm>
              <a:off x="3368676" y="3240138"/>
              <a:ext cx="65724"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
        <p:nvSpPr>
          <p:cNvPr id="539" name="Google Shape;539;p50"/>
          <p:cNvSpPr txBox="1"/>
          <p:nvPr>
            <p:ph idx="3" type="body"/>
          </p:nvPr>
        </p:nvSpPr>
        <p:spPr>
          <a:xfrm>
            <a:off x="6894591" y="3189568"/>
            <a:ext cx="4482996" cy="2432603"/>
          </a:xfrm>
          <a:prstGeom prst="rect">
            <a:avLst/>
          </a:prstGeom>
          <a:noFill/>
          <a:ln>
            <a:noFill/>
          </a:ln>
        </p:spPr>
        <p:txBody>
          <a:bodyPr anchorCtr="0" anchor="t" bIns="0" lIns="0" spcFirstLastPara="1" rIns="0" wrap="square" tIns="0">
            <a:normAutofit/>
          </a:bodyPr>
          <a:lstStyle>
            <a:lvl1pPr indent="-317500" lvl="0" marL="457200" algn="l">
              <a:lnSpc>
                <a:spcPct val="100000"/>
              </a:lnSpc>
              <a:spcBef>
                <a:spcPts val="600"/>
              </a:spcBef>
              <a:spcAft>
                <a:spcPts val="0"/>
              </a:spcAft>
              <a:buClr>
                <a:schemeClr val="dk1"/>
              </a:buClr>
              <a:buSzPts val="1400"/>
              <a:buFont typeface="Courier New"/>
              <a:buChar char="o"/>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cxnSp>
        <p:nvCxnSpPr>
          <p:cNvPr id="540" name="Google Shape;540;p50"/>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541" name="Google Shape;541;p50"/>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542" name="Google Shape;542;p50"/>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543" name="Google Shape;543;p50"/>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44" name="Google Shape;544;p50"/>
          <p:cNvSpPr/>
          <p:nvPr>
            <p:ph idx="4" type="pic"/>
          </p:nvPr>
        </p:nvSpPr>
        <p:spPr>
          <a:xfrm>
            <a:off x="-3710" y="1792784"/>
            <a:ext cx="6073999" cy="3721608"/>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Content Layout">
  <p:cSld name="Thanks Content Layout">
    <p:spTree>
      <p:nvGrpSpPr>
        <p:cNvPr id="545" name="Shape 545"/>
        <p:cNvGrpSpPr/>
        <p:nvPr/>
      </p:nvGrpSpPr>
      <p:grpSpPr>
        <a:xfrm>
          <a:off x="0" y="0"/>
          <a:ext cx="0" cy="0"/>
          <a:chOff x="0" y="0"/>
          <a:chExt cx="0" cy="0"/>
        </a:xfrm>
      </p:grpSpPr>
      <p:sp>
        <p:nvSpPr>
          <p:cNvPr id="546" name="Google Shape;546;p51"/>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47" name="Google Shape;547;p51"/>
          <p:cNvSpPr/>
          <p:nvPr>
            <p:ph idx="2" type="pic"/>
          </p:nvPr>
        </p:nvSpPr>
        <p:spPr>
          <a:xfrm>
            <a:off x="6096000" y="0"/>
            <a:ext cx="6089650" cy="6858000"/>
          </a:xfrm>
          <a:prstGeom prst="rect">
            <a:avLst/>
          </a:prstGeom>
          <a:noFill/>
          <a:ln>
            <a:noFill/>
          </a:ln>
        </p:spPr>
      </p:sp>
      <p:sp>
        <p:nvSpPr>
          <p:cNvPr id="548" name="Google Shape;548;p51"/>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9" name="Google Shape;549;p51"/>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0" name="Google Shape;550;p51"/>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51" name="Google Shape;551;p51"/>
          <p:cNvSpPr/>
          <p:nvPr>
            <p:ph idx="3" type="pic"/>
          </p:nvPr>
        </p:nvSpPr>
        <p:spPr>
          <a:xfrm>
            <a:off x="831850" y="859665"/>
            <a:ext cx="1078992" cy="548640"/>
          </a:xfrm>
          <a:prstGeom prst="rect">
            <a:avLst/>
          </a:prstGeom>
          <a:noFill/>
          <a:ln>
            <a:noFill/>
          </a:ln>
        </p:spPr>
      </p:sp>
      <p:sp>
        <p:nvSpPr>
          <p:cNvPr id="552" name="Google Shape;552;p51"/>
          <p:cNvSpPr txBox="1"/>
          <p:nvPr>
            <p:ph type="title"/>
          </p:nvPr>
        </p:nvSpPr>
        <p:spPr>
          <a:xfrm>
            <a:off x="809959" y="1546091"/>
            <a:ext cx="4846923" cy="1091078"/>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2"/>
              </a:buClr>
              <a:buSzPts val="5500"/>
              <a:buFont typeface="Gill Sans"/>
              <a:buNone/>
              <a:defRPr sz="5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3" name="Google Shape;553;p51"/>
          <p:cNvSpPr txBox="1"/>
          <p:nvPr>
            <p:ph idx="1" type="body"/>
          </p:nvPr>
        </p:nvSpPr>
        <p:spPr>
          <a:xfrm>
            <a:off x="825335" y="3083960"/>
            <a:ext cx="4586288" cy="509472"/>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1000"/>
              </a:spcBef>
              <a:spcAft>
                <a:spcPts val="0"/>
              </a:spcAft>
              <a:buClr>
                <a:schemeClr val="dk1"/>
              </a:buClr>
              <a:buSzPts val="2800"/>
              <a:buNone/>
              <a:defRPr b="0" sz="2800">
                <a:solidFill>
                  <a:schemeClr val="dk1"/>
                </a:solidFill>
                <a:latin typeface="Gill Sans"/>
                <a:ea typeface="Gill Sans"/>
                <a:cs typeface="Gill Sans"/>
                <a:sym typeface="Gill Sans"/>
              </a:defRPr>
            </a:lvl1pPr>
            <a:lvl2pPr indent="-228600" lvl="1" marL="9144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2pPr>
            <a:lvl3pPr indent="-228600" lvl="2" marL="13716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3pPr>
            <a:lvl4pPr indent="-228600" lvl="3" marL="18288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4pPr>
            <a:lvl5pPr indent="-228600" lvl="4" marL="22860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4" name="Google Shape;554;p51"/>
          <p:cNvSpPr txBox="1"/>
          <p:nvPr>
            <p:ph idx="4" type="body"/>
          </p:nvPr>
        </p:nvSpPr>
        <p:spPr>
          <a:xfrm>
            <a:off x="831850" y="3703834"/>
            <a:ext cx="4586288" cy="230941"/>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700"/>
              <a:buNone/>
              <a:defRPr b="0" i="1" sz="17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2pPr>
            <a:lvl3pPr indent="-228600" lvl="2" marL="13716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3pPr>
            <a:lvl4pPr indent="-228600" lvl="3" marL="18288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4pPr>
            <a:lvl5pPr indent="-228600" lvl="4" marL="22860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5" name="Google Shape;555;p51"/>
          <p:cNvSpPr txBox="1"/>
          <p:nvPr>
            <p:ph idx="5" type="body"/>
          </p:nvPr>
        </p:nvSpPr>
        <p:spPr>
          <a:xfrm>
            <a:off x="824950" y="3946707"/>
            <a:ext cx="4586288" cy="29016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lt2"/>
              </a:buClr>
              <a:buSzPts val="2000"/>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2pPr>
            <a:lvl3pPr indent="-228600" lvl="2" marL="13716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3pPr>
            <a:lvl4pPr indent="-228600" lvl="3" marL="18288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4pPr>
            <a:lvl5pPr indent="-228600" lvl="4" marL="22860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6" name="Google Shape;556;p51"/>
          <p:cNvSpPr txBox="1"/>
          <p:nvPr>
            <p:ph idx="6" type="body"/>
          </p:nvPr>
        </p:nvSpPr>
        <p:spPr>
          <a:xfrm>
            <a:off x="838750" y="4423954"/>
            <a:ext cx="4586288" cy="230941"/>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700"/>
              <a:buNone/>
              <a:defRPr b="0" i="1" sz="17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2pPr>
            <a:lvl3pPr indent="-228600" lvl="2" marL="13716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3pPr>
            <a:lvl4pPr indent="-228600" lvl="3" marL="18288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4pPr>
            <a:lvl5pPr indent="-228600" lvl="4" marL="22860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7" name="Google Shape;557;p51"/>
          <p:cNvSpPr txBox="1"/>
          <p:nvPr>
            <p:ph idx="7" type="body"/>
          </p:nvPr>
        </p:nvSpPr>
        <p:spPr>
          <a:xfrm>
            <a:off x="831850" y="4650785"/>
            <a:ext cx="4586288" cy="36447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lt2"/>
              </a:buClr>
              <a:buSzPts val="2000"/>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2pPr>
            <a:lvl3pPr indent="-228600" lvl="2" marL="13716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3pPr>
            <a:lvl4pPr indent="-228600" lvl="3" marL="18288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4pPr>
            <a:lvl5pPr indent="-228600" lvl="4" marL="22860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8" name="Google Shape;558;p51"/>
          <p:cNvSpPr txBox="1"/>
          <p:nvPr>
            <p:ph idx="8" type="body"/>
          </p:nvPr>
        </p:nvSpPr>
        <p:spPr>
          <a:xfrm>
            <a:off x="831850" y="5153025"/>
            <a:ext cx="4586288" cy="230941"/>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700"/>
              <a:buNone/>
              <a:defRPr b="0" i="1" sz="17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2pPr>
            <a:lvl3pPr indent="-228600" lvl="2" marL="13716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3pPr>
            <a:lvl4pPr indent="-228600" lvl="3" marL="18288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4pPr>
            <a:lvl5pPr indent="-228600" lvl="4" marL="22860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9" name="Google Shape;559;p51"/>
          <p:cNvSpPr txBox="1"/>
          <p:nvPr>
            <p:ph idx="9" type="body"/>
          </p:nvPr>
        </p:nvSpPr>
        <p:spPr>
          <a:xfrm>
            <a:off x="824950" y="5363814"/>
            <a:ext cx="4586288" cy="36447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lt2"/>
              </a:buClr>
              <a:buSzPts val="2000"/>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2pPr>
            <a:lvl3pPr indent="-228600" lvl="2" marL="13716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3pPr>
            <a:lvl4pPr indent="-228600" lvl="3" marL="18288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4pPr>
            <a:lvl5pPr indent="-228600" lvl="4" marL="2286000" algn="l">
              <a:lnSpc>
                <a:spcPct val="90000"/>
              </a:lnSpc>
              <a:spcBef>
                <a:spcPts val="500"/>
              </a:spcBef>
              <a:spcAft>
                <a:spcPts val="0"/>
              </a:spcAft>
              <a:buClr>
                <a:schemeClr val="lt2"/>
              </a:buClr>
              <a:buSzPts val="3600"/>
              <a:buNone/>
              <a:defRPr b="1" sz="3600">
                <a:solidFill>
                  <a:schemeClr val="lt2"/>
                </a:solidFill>
                <a:latin typeface="Gill Sans"/>
                <a:ea typeface="Gill Sans"/>
                <a:cs typeface="Gill Sans"/>
                <a:sym typeface="Gill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60" name="Google Shape;560;p51"/>
          <p:cNvGrpSpPr/>
          <p:nvPr/>
        </p:nvGrpSpPr>
        <p:grpSpPr>
          <a:xfrm>
            <a:off x="801543" y="2750589"/>
            <a:ext cx="4569895" cy="100800"/>
            <a:chOff x="808548" y="2750589"/>
            <a:chExt cx="4569895" cy="100800"/>
          </a:xfrm>
        </p:grpSpPr>
        <p:grpSp>
          <p:nvGrpSpPr>
            <p:cNvPr id="561" name="Google Shape;561;p51"/>
            <p:cNvGrpSpPr/>
            <p:nvPr/>
          </p:nvGrpSpPr>
          <p:grpSpPr>
            <a:xfrm flipH="1">
              <a:off x="808548" y="2750589"/>
              <a:ext cx="4505297" cy="100800"/>
              <a:chOff x="496859" y="3240138"/>
              <a:chExt cx="2937541" cy="100800"/>
            </a:xfrm>
          </p:grpSpPr>
          <p:cxnSp>
            <p:nvCxnSpPr>
              <p:cNvPr id="562" name="Google Shape;562;p51"/>
              <p:cNvCxnSpPr/>
              <p:nvPr/>
            </p:nvCxnSpPr>
            <p:spPr>
              <a:xfrm>
                <a:off x="496859" y="3285674"/>
                <a:ext cx="2887142" cy="0"/>
              </a:xfrm>
              <a:prstGeom prst="straightConnector1">
                <a:avLst/>
              </a:prstGeom>
              <a:noFill/>
              <a:ln cap="flat" cmpd="sng" w="9525">
                <a:solidFill>
                  <a:srgbClr val="7F7F7F"/>
                </a:solidFill>
                <a:prstDash val="solid"/>
                <a:miter lim="800000"/>
                <a:headEnd len="sm" w="sm" type="none"/>
                <a:tailEnd len="sm" w="sm" type="none"/>
              </a:ln>
            </p:spPr>
          </p:cxnSp>
          <p:sp>
            <p:nvSpPr>
              <p:cNvPr id="563" name="Google Shape;563;p51"/>
              <p:cNvSpPr/>
              <p:nvPr/>
            </p:nvSpPr>
            <p:spPr>
              <a:xfrm>
                <a:off x="3368676" y="3240138"/>
                <a:ext cx="65724"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
          <p:nvSpPr>
            <p:cNvPr id="564" name="Google Shape;564;p51"/>
            <p:cNvSpPr/>
            <p:nvPr/>
          </p:nvSpPr>
          <p:spPr>
            <a:xfrm flipH="1">
              <a:off x="5277642" y="2750589"/>
              <a:ext cx="100801"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grpSp>
        <p:nvGrpSpPr>
          <p:cNvPr id="565" name="Google Shape;565;p51"/>
          <p:cNvGrpSpPr/>
          <p:nvPr/>
        </p:nvGrpSpPr>
        <p:grpSpPr>
          <a:xfrm>
            <a:off x="801543" y="1660573"/>
            <a:ext cx="4575417" cy="105664"/>
            <a:chOff x="808548" y="2745725"/>
            <a:chExt cx="4575417" cy="105664"/>
          </a:xfrm>
        </p:grpSpPr>
        <p:grpSp>
          <p:nvGrpSpPr>
            <p:cNvPr id="566" name="Google Shape;566;p51"/>
            <p:cNvGrpSpPr/>
            <p:nvPr/>
          </p:nvGrpSpPr>
          <p:grpSpPr>
            <a:xfrm flipH="1">
              <a:off x="808548" y="2750589"/>
              <a:ext cx="4505297" cy="100800"/>
              <a:chOff x="496859" y="3240138"/>
              <a:chExt cx="2937541" cy="100800"/>
            </a:xfrm>
          </p:grpSpPr>
          <p:cxnSp>
            <p:nvCxnSpPr>
              <p:cNvPr id="567" name="Google Shape;567;p51"/>
              <p:cNvCxnSpPr/>
              <p:nvPr/>
            </p:nvCxnSpPr>
            <p:spPr>
              <a:xfrm>
                <a:off x="496859" y="3285674"/>
                <a:ext cx="2887142" cy="0"/>
              </a:xfrm>
              <a:prstGeom prst="straightConnector1">
                <a:avLst/>
              </a:prstGeom>
              <a:noFill/>
              <a:ln cap="flat" cmpd="sng" w="9525">
                <a:solidFill>
                  <a:srgbClr val="7F7F7F"/>
                </a:solidFill>
                <a:prstDash val="solid"/>
                <a:miter lim="800000"/>
                <a:headEnd len="sm" w="sm" type="none"/>
                <a:tailEnd len="sm" w="sm" type="none"/>
              </a:ln>
            </p:spPr>
          </p:cxnSp>
          <p:sp>
            <p:nvSpPr>
              <p:cNvPr id="568" name="Google Shape;568;p51"/>
              <p:cNvSpPr/>
              <p:nvPr/>
            </p:nvSpPr>
            <p:spPr>
              <a:xfrm>
                <a:off x="3368676" y="3240138"/>
                <a:ext cx="65724"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
          <p:nvSpPr>
            <p:cNvPr id="569" name="Google Shape;569;p51"/>
            <p:cNvSpPr/>
            <p:nvPr/>
          </p:nvSpPr>
          <p:spPr>
            <a:xfrm flipH="1">
              <a:off x="5283164" y="2745725"/>
              <a:ext cx="100801"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s Content Layout">
  <p:cSld name="Testimonials Content Layout">
    <p:spTree>
      <p:nvGrpSpPr>
        <p:cNvPr id="570" name="Shape 570"/>
        <p:cNvGrpSpPr/>
        <p:nvPr/>
      </p:nvGrpSpPr>
      <p:grpSpPr>
        <a:xfrm>
          <a:off x="0" y="0"/>
          <a:ext cx="0" cy="0"/>
          <a:chOff x="0" y="0"/>
          <a:chExt cx="0" cy="0"/>
        </a:xfrm>
      </p:grpSpPr>
      <p:sp>
        <p:nvSpPr>
          <p:cNvPr id="571" name="Google Shape;571;p52"/>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72" name="Google Shape;572;p52"/>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3" name="Google Shape;573;p52"/>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4" name="Google Shape;574;p52"/>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75" name="Google Shape;575;p52"/>
          <p:cNvSpPr txBox="1"/>
          <p:nvPr>
            <p:ph type="title"/>
          </p:nvPr>
        </p:nvSpPr>
        <p:spPr>
          <a:xfrm>
            <a:off x="5104263" y="707529"/>
            <a:ext cx="6310887" cy="569086"/>
          </a:xfrm>
          <a:prstGeom prst="rect">
            <a:avLst/>
          </a:prstGeom>
          <a:noFill/>
          <a:ln>
            <a:noFill/>
          </a:ln>
        </p:spPr>
        <p:txBody>
          <a:bodyPr anchorCtr="0" anchor="b" bIns="0" lIns="0" spcFirstLastPara="1" rIns="0" wrap="square" tIns="0">
            <a:normAutofit/>
          </a:bodyPr>
          <a:lstStyle>
            <a:lvl1pPr lvl="0" algn="r">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6" name="Google Shape;576;p52"/>
          <p:cNvSpPr/>
          <p:nvPr>
            <p:ph idx="2" type="pic"/>
          </p:nvPr>
        </p:nvSpPr>
        <p:spPr>
          <a:xfrm>
            <a:off x="831850" y="859665"/>
            <a:ext cx="1078992" cy="548640"/>
          </a:xfrm>
          <a:prstGeom prst="rect">
            <a:avLst/>
          </a:prstGeom>
          <a:noFill/>
          <a:ln>
            <a:noFill/>
          </a:ln>
        </p:spPr>
      </p:sp>
      <p:grpSp>
        <p:nvGrpSpPr>
          <p:cNvPr id="577" name="Google Shape;577;p52"/>
          <p:cNvGrpSpPr/>
          <p:nvPr/>
        </p:nvGrpSpPr>
        <p:grpSpPr>
          <a:xfrm flipH="1">
            <a:off x="7773282" y="1375202"/>
            <a:ext cx="4418718" cy="100800"/>
            <a:chOff x="675503" y="3240138"/>
            <a:chExt cx="2758897" cy="100800"/>
          </a:xfrm>
        </p:grpSpPr>
        <p:cxnSp>
          <p:nvCxnSpPr>
            <p:cNvPr id="578" name="Google Shape;578;p52"/>
            <p:cNvCxnSpPr/>
            <p:nvPr/>
          </p:nvCxnSpPr>
          <p:spPr>
            <a:xfrm>
              <a:off x="675503" y="3290538"/>
              <a:ext cx="2708499" cy="0"/>
            </a:xfrm>
            <a:prstGeom prst="straightConnector1">
              <a:avLst/>
            </a:prstGeom>
            <a:noFill/>
            <a:ln cap="flat" cmpd="sng" w="9525">
              <a:solidFill>
                <a:srgbClr val="7F7F7F"/>
              </a:solidFill>
              <a:prstDash val="solid"/>
              <a:miter lim="800000"/>
              <a:headEnd len="sm" w="sm" type="none"/>
              <a:tailEnd len="sm" w="sm" type="none"/>
            </a:ln>
          </p:spPr>
        </p:cxnSp>
        <p:sp>
          <p:nvSpPr>
            <p:cNvPr id="579" name="Google Shape;579;p52"/>
            <p:cNvSpPr/>
            <p:nvPr/>
          </p:nvSpPr>
          <p:spPr>
            <a:xfrm>
              <a:off x="3368676" y="3240138"/>
              <a:ext cx="65724"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cxnSp>
        <p:nvCxnSpPr>
          <p:cNvPr id="580" name="Google Shape;580;p52"/>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581" name="Google Shape;581;p52"/>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582" name="Google Shape;582;p52"/>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583" name="Google Shape;583;p52"/>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84" name="Google Shape;584;p52"/>
          <p:cNvSpPr txBox="1"/>
          <p:nvPr>
            <p:ph idx="1" type="body"/>
          </p:nvPr>
        </p:nvSpPr>
        <p:spPr>
          <a:xfrm>
            <a:off x="822459" y="4996962"/>
            <a:ext cx="1625324" cy="328343"/>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600"/>
              <a:buFont typeface="Courier New"/>
              <a:buNone/>
              <a:defRPr i="1" sz="16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585" name="Google Shape;585;p52"/>
          <p:cNvSpPr txBox="1"/>
          <p:nvPr>
            <p:ph idx="3" type="body"/>
          </p:nvPr>
        </p:nvSpPr>
        <p:spPr>
          <a:xfrm>
            <a:off x="822459" y="4191894"/>
            <a:ext cx="1625324" cy="720726"/>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586" name="Google Shape;586;p52"/>
          <p:cNvSpPr/>
          <p:nvPr>
            <p:ph idx="4" type="pic"/>
          </p:nvPr>
        </p:nvSpPr>
        <p:spPr>
          <a:xfrm>
            <a:off x="2447783" y="4435460"/>
            <a:ext cx="1106424" cy="1106423"/>
          </a:xfrm>
          <a:prstGeom prst="ellipse">
            <a:avLst/>
          </a:prstGeom>
          <a:noFill/>
          <a:ln cap="flat" cmpd="sng" w="12700">
            <a:solidFill>
              <a:srgbClr val="7F7F7F"/>
            </a:solidFill>
            <a:prstDash val="solid"/>
            <a:round/>
            <a:headEnd len="sm" w="sm" type="none"/>
            <a:tailEnd len="sm" w="sm" type="none"/>
          </a:ln>
        </p:spPr>
      </p:sp>
      <p:cxnSp>
        <p:nvCxnSpPr>
          <p:cNvPr id="587" name="Google Shape;587;p52"/>
          <p:cNvCxnSpPr/>
          <p:nvPr/>
        </p:nvCxnSpPr>
        <p:spPr>
          <a:xfrm rot="10800000">
            <a:off x="3000995" y="3984820"/>
            <a:ext cx="0" cy="442551"/>
          </a:xfrm>
          <a:prstGeom prst="straightConnector1">
            <a:avLst/>
          </a:prstGeom>
          <a:noFill/>
          <a:ln cap="flat" cmpd="sng" w="9525">
            <a:solidFill>
              <a:schemeClr val="dk2"/>
            </a:solidFill>
            <a:prstDash val="solid"/>
            <a:miter lim="800000"/>
            <a:headEnd len="sm" w="sm" type="none"/>
            <a:tailEnd len="sm" w="sm" type="none"/>
          </a:ln>
        </p:spPr>
      </p:cxnSp>
      <p:sp>
        <p:nvSpPr>
          <p:cNvPr id="588" name="Google Shape;588;p52"/>
          <p:cNvSpPr txBox="1"/>
          <p:nvPr>
            <p:ph idx="5" type="body"/>
          </p:nvPr>
        </p:nvSpPr>
        <p:spPr>
          <a:xfrm>
            <a:off x="803253" y="1769589"/>
            <a:ext cx="3044973" cy="2212848"/>
          </a:xfrm>
          <a:prstGeom prst="rect">
            <a:avLst/>
          </a:prstGeom>
          <a:noFill/>
          <a:ln cap="flat" cmpd="sng" w="9525">
            <a:solidFill>
              <a:srgbClr val="7F7F7F"/>
            </a:solidFill>
            <a:prstDash val="solid"/>
            <a:round/>
            <a:headEnd len="sm" w="sm" type="none"/>
            <a:tailEnd len="sm" w="sm" type="none"/>
          </a:ln>
        </p:spPr>
        <p:txBody>
          <a:bodyPr anchorCtr="0" anchor="t" bIns="180000" lIns="216000" spcFirstLastPara="1" rIns="216000" wrap="square" tIns="180000">
            <a:normAutofit/>
          </a:bodyPr>
          <a:lstStyle>
            <a:lvl1pPr indent="-228600" lvl="0" marL="457200" algn="l">
              <a:lnSpc>
                <a:spcPct val="90000"/>
              </a:lnSpc>
              <a:spcBef>
                <a:spcPts val="1000"/>
              </a:spcBef>
              <a:spcAft>
                <a:spcPts val="0"/>
              </a:spcAft>
              <a:buClr>
                <a:schemeClr val="dk2"/>
              </a:buClr>
              <a:buSzPts val="1400"/>
              <a:buNone/>
              <a:defRPr sz="14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9" name="Google Shape;589;p52"/>
          <p:cNvSpPr/>
          <p:nvPr/>
        </p:nvSpPr>
        <p:spPr>
          <a:xfrm>
            <a:off x="2950595" y="3930376"/>
            <a:ext cx="100800"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90" name="Google Shape;590;p52"/>
          <p:cNvSpPr txBox="1"/>
          <p:nvPr>
            <p:ph idx="6" type="body"/>
          </p:nvPr>
        </p:nvSpPr>
        <p:spPr>
          <a:xfrm>
            <a:off x="4586638" y="4996962"/>
            <a:ext cx="1625324" cy="328343"/>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600"/>
              <a:buFont typeface="Courier New"/>
              <a:buNone/>
              <a:defRPr i="1" sz="16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591" name="Google Shape;591;p52"/>
          <p:cNvSpPr txBox="1"/>
          <p:nvPr>
            <p:ph idx="7" type="body"/>
          </p:nvPr>
        </p:nvSpPr>
        <p:spPr>
          <a:xfrm>
            <a:off x="4586638" y="4191894"/>
            <a:ext cx="1625324" cy="720726"/>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592" name="Google Shape;592;p52"/>
          <p:cNvSpPr/>
          <p:nvPr>
            <p:ph idx="8" type="pic"/>
          </p:nvPr>
        </p:nvSpPr>
        <p:spPr>
          <a:xfrm>
            <a:off x="6211962" y="4435460"/>
            <a:ext cx="1106424" cy="1106423"/>
          </a:xfrm>
          <a:prstGeom prst="ellipse">
            <a:avLst/>
          </a:prstGeom>
          <a:noFill/>
          <a:ln cap="flat" cmpd="sng" w="12700">
            <a:solidFill>
              <a:srgbClr val="7F7F7F"/>
            </a:solidFill>
            <a:prstDash val="solid"/>
            <a:round/>
            <a:headEnd len="sm" w="sm" type="none"/>
            <a:tailEnd len="sm" w="sm" type="none"/>
          </a:ln>
        </p:spPr>
      </p:sp>
      <p:cxnSp>
        <p:nvCxnSpPr>
          <p:cNvPr id="593" name="Google Shape;593;p52"/>
          <p:cNvCxnSpPr/>
          <p:nvPr/>
        </p:nvCxnSpPr>
        <p:spPr>
          <a:xfrm rot="10800000">
            <a:off x="6765174" y="3984820"/>
            <a:ext cx="0" cy="442551"/>
          </a:xfrm>
          <a:prstGeom prst="straightConnector1">
            <a:avLst/>
          </a:prstGeom>
          <a:noFill/>
          <a:ln cap="flat" cmpd="sng" w="9525">
            <a:solidFill>
              <a:schemeClr val="dk2"/>
            </a:solidFill>
            <a:prstDash val="solid"/>
            <a:miter lim="800000"/>
            <a:headEnd len="sm" w="sm" type="none"/>
            <a:tailEnd len="sm" w="sm" type="none"/>
          </a:ln>
        </p:spPr>
      </p:cxnSp>
      <p:sp>
        <p:nvSpPr>
          <p:cNvPr id="594" name="Google Shape;594;p52"/>
          <p:cNvSpPr txBox="1"/>
          <p:nvPr>
            <p:ph idx="9" type="body"/>
          </p:nvPr>
        </p:nvSpPr>
        <p:spPr>
          <a:xfrm>
            <a:off x="4567432" y="1769589"/>
            <a:ext cx="3044973" cy="2212848"/>
          </a:xfrm>
          <a:prstGeom prst="rect">
            <a:avLst/>
          </a:prstGeom>
          <a:noFill/>
          <a:ln cap="flat" cmpd="sng" w="9525">
            <a:solidFill>
              <a:srgbClr val="7F7F7F"/>
            </a:solidFill>
            <a:prstDash val="solid"/>
            <a:round/>
            <a:headEnd len="sm" w="sm" type="none"/>
            <a:tailEnd len="sm" w="sm" type="none"/>
          </a:ln>
        </p:spPr>
        <p:txBody>
          <a:bodyPr anchorCtr="0" anchor="t" bIns="180000" lIns="216000" spcFirstLastPara="1" rIns="216000" wrap="square" tIns="180000">
            <a:normAutofit/>
          </a:bodyPr>
          <a:lstStyle>
            <a:lvl1pPr indent="-228600" lvl="0" marL="457200" algn="l">
              <a:lnSpc>
                <a:spcPct val="90000"/>
              </a:lnSpc>
              <a:spcBef>
                <a:spcPts val="1000"/>
              </a:spcBef>
              <a:spcAft>
                <a:spcPts val="0"/>
              </a:spcAft>
              <a:buClr>
                <a:schemeClr val="dk2"/>
              </a:buClr>
              <a:buSzPts val="1400"/>
              <a:buNone/>
              <a:defRPr sz="14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5" name="Google Shape;595;p52"/>
          <p:cNvSpPr/>
          <p:nvPr/>
        </p:nvSpPr>
        <p:spPr>
          <a:xfrm>
            <a:off x="6714774" y="3930376"/>
            <a:ext cx="100800"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96" name="Google Shape;596;p52"/>
          <p:cNvSpPr txBox="1"/>
          <p:nvPr>
            <p:ph idx="13" type="body"/>
          </p:nvPr>
        </p:nvSpPr>
        <p:spPr>
          <a:xfrm>
            <a:off x="8350818" y="4992196"/>
            <a:ext cx="1625324" cy="328343"/>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600"/>
              <a:buFont typeface="Courier New"/>
              <a:buNone/>
              <a:defRPr i="1" sz="16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597" name="Google Shape;597;p52"/>
          <p:cNvSpPr txBox="1"/>
          <p:nvPr>
            <p:ph idx="14" type="body"/>
          </p:nvPr>
        </p:nvSpPr>
        <p:spPr>
          <a:xfrm>
            <a:off x="8350818" y="4187128"/>
            <a:ext cx="1625324" cy="720726"/>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598" name="Google Shape;598;p52"/>
          <p:cNvSpPr/>
          <p:nvPr>
            <p:ph idx="15" type="pic"/>
          </p:nvPr>
        </p:nvSpPr>
        <p:spPr>
          <a:xfrm>
            <a:off x="9976142" y="4430694"/>
            <a:ext cx="1106424" cy="1106423"/>
          </a:xfrm>
          <a:prstGeom prst="ellipse">
            <a:avLst/>
          </a:prstGeom>
          <a:noFill/>
          <a:ln cap="flat" cmpd="sng" w="12700">
            <a:solidFill>
              <a:srgbClr val="7F7F7F"/>
            </a:solidFill>
            <a:prstDash val="solid"/>
            <a:round/>
            <a:headEnd len="sm" w="sm" type="none"/>
            <a:tailEnd len="sm" w="sm" type="none"/>
          </a:ln>
        </p:spPr>
      </p:sp>
      <p:cxnSp>
        <p:nvCxnSpPr>
          <p:cNvPr id="599" name="Google Shape;599;p52"/>
          <p:cNvCxnSpPr/>
          <p:nvPr/>
        </p:nvCxnSpPr>
        <p:spPr>
          <a:xfrm rot="10800000">
            <a:off x="10529354" y="3980054"/>
            <a:ext cx="0" cy="442551"/>
          </a:xfrm>
          <a:prstGeom prst="straightConnector1">
            <a:avLst/>
          </a:prstGeom>
          <a:noFill/>
          <a:ln cap="flat" cmpd="sng" w="9525">
            <a:solidFill>
              <a:schemeClr val="dk2"/>
            </a:solidFill>
            <a:prstDash val="solid"/>
            <a:miter lim="800000"/>
            <a:headEnd len="sm" w="sm" type="none"/>
            <a:tailEnd len="sm" w="sm" type="none"/>
          </a:ln>
        </p:spPr>
      </p:cxnSp>
      <p:sp>
        <p:nvSpPr>
          <p:cNvPr id="600" name="Google Shape;600;p52"/>
          <p:cNvSpPr txBox="1"/>
          <p:nvPr>
            <p:ph idx="16" type="body"/>
          </p:nvPr>
        </p:nvSpPr>
        <p:spPr>
          <a:xfrm>
            <a:off x="8331612" y="1769589"/>
            <a:ext cx="3044973" cy="2212848"/>
          </a:xfrm>
          <a:prstGeom prst="rect">
            <a:avLst/>
          </a:prstGeom>
          <a:noFill/>
          <a:ln cap="flat" cmpd="sng" w="9525">
            <a:solidFill>
              <a:srgbClr val="7F7F7F"/>
            </a:solidFill>
            <a:prstDash val="solid"/>
            <a:round/>
            <a:headEnd len="sm" w="sm" type="none"/>
            <a:tailEnd len="sm" w="sm" type="none"/>
          </a:ln>
        </p:spPr>
        <p:txBody>
          <a:bodyPr anchorCtr="0" anchor="t" bIns="180000" lIns="216000" spcFirstLastPara="1" rIns="216000" wrap="square" tIns="180000">
            <a:normAutofit/>
          </a:bodyPr>
          <a:lstStyle>
            <a:lvl1pPr indent="-228600" lvl="0" marL="457200" algn="l">
              <a:lnSpc>
                <a:spcPct val="90000"/>
              </a:lnSpc>
              <a:spcBef>
                <a:spcPts val="1000"/>
              </a:spcBef>
              <a:spcAft>
                <a:spcPts val="0"/>
              </a:spcAft>
              <a:buClr>
                <a:schemeClr val="dk2"/>
              </a:buClr>
              <a:buSzPts val="1400"/>
              <a:buNone/>
              <a:defRPr sz="14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1" name="Google Shape;601;p52"/>
          <p:cNvSpPr/>
          <p:nvPr/>
        </p:nvSpPr>
        <p:spPr>
          <a:xfrm>
            <a:off x="10478954" y="3925610"/>
            <a:ext cx="100800"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Content Layout">
  <p:cSld name="Case Study Content Layout">
    <p:spTree>
      <p:nvGrpSpPr>
        <p:cNvPr id="602" name="Shape 602"/>
        <p:cNvGrpSpPr/>
        <p:nvPr/>
      </p:nvGrpSpPr>
      <p:grpSpPr>
        <a:xfrm>
          <a:off x="0" y="0"/>
          <a:ext cx="0" cy="0"/>
          <a:chOff x="0" y="0"/>
          <a:chExt cx="0" cy="0"/>
        </a:xfrm>
      </p:grpSpPr>
      <p:sp>
        <p:nvSpPr>
          <p:cNvPr id="603" name="Google Shape;603;p53"/>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604" name="Google Shape;604;p53"/>
          <p:cNvSpPr txBox="1"/>
          <p:nvPr>
            <p:ph type="title"/>
          </p:nvPr>
        </p:nvSpPr>
        <p:spPr>
          <a:xfrm>
            <a:off x="803276" y="1980591"/>
            <a:ext cx="4187903" cy="1177174"/>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5" name="Google Shape;605;p53"/>
          <p:cNvSpPr txBox="1"/>
          <p:nvPr>
            <p:ph idx="1" type="body"/>
          </p:nvPr>
        </p:nvSpPr>
        <p:spPr>
          <a:xfrm>
            <a:off x="826770" y="3610893"/>
            <a:ext cx="4168311" cy="189753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1800"/>
              <a:buNone/>
              <a:defRPr b="1"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606" name="Google Shape;606;p53"/>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7" name="Google Shape;607;p53"/>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53"/>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09" name="Google Shape;609;p53"/>
          <p:cNvSpPr/>
          <p:nvPr>
            <p:ph idx="2" type="pic"/>
          </p:nvPr>
        </p:nvSpPr>
        <p:spPr>
          <a:xfrm>
            <a:off x="831850" y="859665"/>
            <a:ext cx="1078992" cy="548640"/>
          </a:xfrm>
          <a:prstGeom prst="rect">
            <a:avLst/>
          </a:prstGeom>
          <a:noFill/>
          <a:ln>
            <a:noFill/>
          </a:ln>
        </p:spPr>
      </p:sp>
      <p:grpSp>
        <p:nvGrpSpPr>
          <p:cNvPr id="610" name="Google Shape;610;p53"/>
          <p:cNvGrpSpPr/>
          <p:nvPr/>
        </p:nvGrpSpPr>
        <p:grpSpPr>
          <a:xfrm>
            <a:off x="0" y="3319328"/>
            <a:ext cx="3866400" cy="100800"/>
            <a:chOff x="-1228304" y="3240138"/>
            <a:chExt cx="3866400" cy="100800"/>
          </a:xfrm>
        </p:grpSpPr>
        <p:cxnSp>
          <p:nvCxnSpPr>
            <p:cNvPr id="611" name="Google Shape;611;p53"/>
            <p:cNvCxnSpPr/>
            <p:nvPr/>
          </p:nvCxnSpPr>
          <p:spPr>
            <a:xfrm>
              <a:off x="-1228304" y="3290538"/>
              <a:ext cx="3816000" cy="0"/>
            </a:xfrm>
            <a:prstGeom prst="straightConnector1">
              <a:avLst/>
            </a:prstGeom>
            <a:noFill/>
            <a:ln cap="flat" cmpd="sng" w="9525">
              <a:solidFill>
                <a:srgbClr val="7F7F7F"/>
              </a:solidFill>
              <a:prstDash val="solid"/>
              <a:miter lim="800000"/>
              <a:headEnd len="sm" w="sm" type="none"/>
              <a:tailEnd len="sm" w="sm" type="none"/>
            </a:ln>
          </p:spPr>
        </p:cxnSp>
        <p:sp>
          <p:nvSpPr>
            <p:cNvPr id="612" name="Google Shape;612;p53"/>
            <p:cNvSpPr/>
            <p:nvPr/>
          </p:nvSpPr>
          <p:spPr>
            <a:xfrm>
              <a:off x="2537296" y="3240138"/>
              <a:ext cx="100800"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
        <p:nvSpPr>
          <p:cNvPr id="613" name="Google Shape;613;p53"/>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614" name="Google Shape;614;p53"/>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615" name="Google Shape;615;p53"/>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616" name="Google Shape;616;p53"/>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617" name="Google Shape;617;p53"/>
          <p:cNvSpPr txBox="1"/>
          <p:nvPr>
            <p:ph idx="3" type="body"/>
          </p:nvPr>
        </p:nvSpPr>
        <p:spPr>
          <a:xfrm>
            <a:off x="5267325" y="1126345"/>
            <a:ext cx="6086475" cy="2662466"/>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400"/>
              <a:buFont typeface="Courier New"/>
              <a:buNone/>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618" name="Google Shape;618;p53"/>
          <p:cNvSpPr txBox="1"/>
          <p:nvPr>
            <p:ph idx="4" type="body"/>
          </p:nvPr>
        </p:nvSpPr>
        <p:spPr>
          <a:xfrm>
            <a:off x="5269967" y="3909256"/>
            <a:ext cx="6086475" cy="1822399"/>
          </a:xfrm>
          <a:prstGeom prst="rect">
            <a:avLst/>
          </a:prstGeom>
          <a:noFill/>
          <a:ln>
            <a:noFill/>
          </a:ln>
        </p:spPr>
        <p:txBody>
          <a:bodyPr anchorCtr="0" anchor="t" bIns="0" lIns="0" spcFirstLastPara="1" rIns="0" wrap="square" tIns="0">
            <a:normAutofit/>
          </a:bodyPr>
          <a:lstStyle>
            <a:lvl1pPr indent="-317500" lvl="0" marL="457200" algn="l">
              <a:lnSpc>
                <a:spcPct val="100000"/>
              </a:lnSpc>
              <a:spcBef>
                <a:spcPts val="600"/>
              </a:spcBef>
              <a:spcAft>
                <a:spcPts val="0"/>
              </a:spcAft>
              <a:buClr>
                <a:schemeClr val="dk1"/>
              </a:buClr>
              <a:buSzPts val="1400"/>
              <a:buFont typeface="Courier New"/>
              <a:buChar char="o"/>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nual">
  <p:cSld name="Manual">
    <p:spTree>
      <p:nvGrpSpPr>
        <p:cNvPr id="619" name="Shape 619"/>
        <p:cNvGrpSpPr/>
        <p:nvPr/>
      </p:nvGrpSpPr>
      <p:grpSpPr>
        <a:xfrm>
          <a:off x="0" y="0"/>
          <a:ext cx="0" cy="0"/>
          <a:chOff x="0" y="0"/>
          <a:chExt cx="0" cy="0"/>
        </a:xfrm>
      </p:grpSpPr>
      <p:sp>
        <p:nvSpPr>
          <p:cNvPr id="620" name="Google Shape;620;p54"/>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621" name="Google Shape;621;p54"/>
          <p:cNvSpPr txBox="1"/>
          <p:nvPr>
            <p:ph idx="1" type="body"/>
          </p:nvPr>
        </p:nvSpPr>
        <p:spPr>
          <a:xfrm>
            <a:off x="883319" y="3054194"/>
            <a:ext cx="1645920" cy="618756"/>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2"/>
              </a:buClr>
              <a:buSzPts val="1400"/>
              <a:buNone/>
              <a:defRPr i="0" sz="1400">
                <a:solidFill>
                  <a:schemeClr val="dk2"/>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2" name="Google Shape;622;p54"/>
          <p:cNvSpPr txBox="1"/>
          <p:nvPr>
            <p:ph idx="2" type="body"/>
          </p:nvPr>
        </p:nvSpPr>
        <p:spPr>
          <a:xfrm>
            <a:off x="1384584" y="2023761"/>
            <a:ext cx="2469965" cy="982274"/>
          </a:xfrm>
          <a:prstGeom prst="rect">
            <a:avLst/>
          </a:prstGeom>
          <a:noFill/>
          <a:ln>
            <a:noFill/>
          </a:ln>
        </p:spPr>
        <p:txBody>
          <a:bodyPr anchorCtr="0" anchor="ctr" bIns="0" lIns="0" spcFirstLastPara="1" rIns="0" wrap="square" tIns="45700">
            <a:normAutofit/>
          </a:bodyPr>
          <a:lstStyle>
            <a:lvl1pPr indent="-228600" lvl="0" marL="457200" algn="l">
              <a:lnSpc>
                <a:spcPct val="90000"/>
              </a:lnSpc>
              <a:spcBef>
                <a:spcPts val="0"/>
              </a:spcBef>
              <a:spcAft>
                <a:spcPts val="0"/>
              </a:spcAft>
              <a:buClr>
                <a:schemeClr val="lt2"/>
              </a:buClr>
              <a:buSzPts val="2000"/>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3" name="Google Shape;623;p54"/>
          <p:cNvSpPr txBox="1"/>
          <p:nvPr>
            <p:ph idx="3" type="body"/>
          </p:nvPr>
        </p:nvSpPr>
        <p:spPr>
          <a:xfrm>
            <a:off x="2596444" y="3054194"/>
            <a:ext cx="1389888" cy="618756"/>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2"/>
              </a:buClr>
              <a:buSzPts val="1400"/>
              <a:buNone/>
              <a:defRPr i="0" sz="1400">
                <a:solidFill>
                  <a:schemeClr val="dk2"/>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4" name="Google Shape;624;p54"/>
          <p:cNvSpPr/>
          <p:nvPr>
            <p:ph idx="4" type="pic"/>
          </p:nvPr>
        </p:nvSpPr>
        <p:spPr>
          <a:xfrm>
            <a:off x="875852" y="3731781"/>
            <a:ext cx="1636776" cy="1618488"/>
          </a:xfrm>
          <a:prstGeom prst="rect">
            <a:avLst/>
          </a:prstGeom>
          <a:noFill/>
          <a:ln>
            <a:noFill/>
          </a:ln>
        </p:spPr>
      </p:sp>
      <p:sp>
        <p:nvSpPr>
          <p:cNvPr id="625" name="Google Shape;625;p54"/>
          <p:cNvSpPr/>
          <p:nvPr>
            <p:ph idx="5" type="pic"/>
          </p:nvPr>
        </p:nvSpPr>
        <p:spPr>
          <a:xfrm>
            <a:off x="2499831" y="3731781"/>
            <a:ext cx="1636776" cy="1618488"/>
          </a:xfrm>
          <a:prstGeom prst="rect">
            <a:avLst/>
          </a:prstGeom>
          <a:noFill/>
          <a:ln>
            <a:noFill/>
          </a:ln>
        </p:spPr>
      </p:sp>
      <p:sp>
        <p:nvSpPr>
          <p:cNvPr id="626" name="Google Shape;626;p54"/>
          <p:cNvSpPr txBox="1"/>
          <p:nvPr>
            <p:ph idx="6" type="body"/>
          </p:nvPr>
        </p:nvSpPr>
        <p:spPr>
          <a:xfrm>
            <a:off x="4940427" y="3054194"/>
            <a:ext cx="2113508" cy="618756"/>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2"/>
              </a:buClr>
              <a:buSzPts val="1400"/>
              <a:buNone/>
              <a:defRPr i="0" sz="1400">
                <a:solidFill>
                  <a:schemeClr val="dk2"/>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7" name="Google Shape;627;p54"/>
          <p:cNvSpPr txBox="1"/>
          <p:nvPr>
            <p:ph idx="7" type="body"/>
          </p:nvPr>
        </p:nvSpPr>
        <p:spPr>
          <a:xfrm>
            <a:off x="5494328" y="2023761"/>
            <a:ext cx="1943702" cy="982274"/>
          </a:xfrm>
          <a:prstGeom prst="rect">
            <a:avLst/>
          </a:prstGeom>
          <a:noFill/>
          <a:ln>
            <a:noFill/>
          </a:ln>
        </p:spPr>
        <p:txBody>
          <a:bodyPr anchorCtr="0" anchor="ctr" bIns="0" lIns="0" spcFirstLastPara="1" rIns="0" wrap="square" tIns="45700">
            <a:normAutofit/>
          </a:bodyPr>
          <a:lstStyle>
            <a:lvl1pPr indent="-228600" lvl="0" marL="457200" algn="l">
              <a:lnSpc>
                <a:spcPct val="90000"/>
              </a:lnSpc>
              <a:spcBef>
                <a:spcPts val="0"/>
              </a:spcBef>
              <a:spcAft>
                <a:spcPts val="0"/>
              </a:spcAft>
              <a:buClr>
                <a:schemeClr val="lt2"/>
              </a:buClr>
              <a:buSzPts val="2000"/>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8" name="Google Shape;628;p54"/>
          <p:cNvSpPr/>
          <p:nvPr>
            <p:ph idx="8" type="pic"/>
          </p:nvPr>
        </p:nvSpPr>
        <p:spPr>
          <a:xfrm>
            <a:off x="4946407" y="3731781"/>
            <a:ext cx="2048256" cy="896112"/>
          </a:xfrm>
          <a:prstGeom prst="rect">
            <a:avLst/>
          </a:prstGeom>
          <a:noFill/>
          <a:ln>
            <a:noFill/>
          </a:ln>
        </p:spPr>
      </p:sp>
      <p:sp>
        <p:nvSpPr>
          <p:cNvPr id="629" name="Google Shape;629;p54"/>
          <p:cNvSpPr txBox="1"/>
          <p:nvPr>
            <p:ph idx="9" type="body"/>
          </p:nvPr>
        </p:nvSpPr>
        <p:spPr>
          <a:xfrm>
            <a:off x="7900319" y="3054194"/>
            <a:ext cx="2197045" cy="618756"/>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2"/>
              </a:buClr>
              <a:buSzPts val="1400"/>
              <a:buNone/>
              <a:defRPr i="0" sz="1400">
                <a:solidFill>
                  <a:schemeClr val="dk2"/>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0" name="Google Shape;630;p54"/>
          <p:cNvSpPr txBox="1"/>
          <p:nvPr>
            <p:ph idx="13" type="body"/>
          </p:nvPr>
        </p:nvSpPr>
        <p:spPr>
          <a:xfrm>
            <a:off x="8454220" y="2023761"/>
            <a:ext cx="1943702" cy="982274"/>
          </a:xfrm>
          <a:prstGeom prst="rect">
            <a:avLst/>
          </a:prstGeom>
          <a:noFill/>
          <a:ln>
            <a:noFill/>
          </a:ln>
        </p:spPr>
        <p:txBody>
          <a:bodyPr anchorCtr="0" anchor="ctr" bIns="0" lIns="0" spcFirstLastPara="1" rIns="0" wrap="square" tIns="45700">
            <a:normAutofit/>
          </a:bodyPr>
          <a:lstStyle>
            <a:lvl1pPr indent="-228600" lvl="0" marL="457200" algn="l">
              <a:lnSpc>
                <a:spcPct val="90000"/>
              </a:lnSpc>
              <a:spcBef>
                <a:spcPts val="0"/>
              </a:spcBef>
              <a:spcAft>
                <a:spcPts val="0"/>
              </a:spcAft>
              <a:buClr>
                <a:schemeClr val="lt2"/>
              </a:buClr>
              <a:buSzPts val="2000"/>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1" name="Google Shape;631;p54"/>
          <p:cNvSpPr txBox="1"/>
          <p:nvPr>
            <p:ph idx="14" type="body"/>
          </p:nvPr>
        </p:nvSpPr>
        <p:spPr>
          <a:xfrm>
            <a:off x="7900319" y="4671712"/>
            <a:ext cx="2223939" cy="519503"/>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1400"/>
              <a:buNone/>
              <a:defRPr i="0" sz="14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2" name="Google Shape;632;p54"/>
          <p:cNvSpPr txBox="1"/>
          <p:nvPr>
            <p:ph idx="15" type="body"/>
          </p:nvPr>
        </p:nvSpPr>
        <p:spPr>
          <a:xfrm>
            <a:off x="4940427" y="4830765"/>
            <a:ext cx="2048256" cy="519503"/>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1400"/>
              <a:buNone/>
              <a:defRPr i="0" sz="14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3" name="Google Shape;633;p54"/>
          <p:cNvSpPr txBox="1"/>
          <p:nvPr>
            <p:ph idx="16" type="body"/>
          </p:nvPr>
        </p:nvSpPr>
        <p:spPr>
          <a:xfrm>
            <a:off x="823358" y="2023413"/>
            <a:ext cx="558402" cy="89611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SzPts val="7000"/>
              <a:buNone/>
              <a:defRPr b="1" sz="7000">
                <a:latin typeface="Gill Sans"/>
                <a:ea typeface="Gill Sans"/>
                <a:cs typeface="Gill Sans"/>
                <a:sym typeface="Gill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4" name="Google Shape;634;p54"/>
          <p:cNvSpPr txBox="1"/>
          <p:nvPr>
            <p:ph idx="17" type="body"/>
          </p:nvPr>
        </p:nvSpPr>
        <p:spPr>
          <a:xfrm>
            <a:off x="4912823" y="1999493"/>
            <a:ext cx="558402" cy="89611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SzPts val="7000"/>
              <a:buNone/>
              <a:defRPr b="1" sz="7000">
                <a:latin typeface="Gill Sans"/>
                <a:ea typeface="Gill Sans"/>
                <a:cs typeface="Gill Sans"/>
                <a:sym typeface="Gill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5" name="Google Shape;635;p54"/>
          <p:cNvSpPr txBox="1"/>
          <p:nvPr>
            <p:ph idx="18" type="body"/>
          </p:nvPr>
        </p:nvSpPr>
        <p:spPr>
          <a:xfrm>
            <a:off x="7873424" y="2002966"/>
            <a:ext cx="558402" cy="89611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SzPts val="7000"/>
              <a:buNone/>
              <a:defRPr b="1" sz="7000">
                <a:latin typeface="Gill Sans"/>
                <a:ea typeface="Gill Sans"/>
                <a:cs typeface="Gill Sans"/>
                <a:sym typeface="Gill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6" name="Google Shape;636;p54"/>
          <p:cNvSpPr txBox="1"/>
          <p:nvPr>
            <p:ph idx="19" type="body"/>
          </p:nvPr>
        </p:nvSpPr>
        <p:spPr>
          <a:xfrm>
            <a:off x="2359124" y="5706529"/>
            <a:ext cx="8993089" cy="365122"/>
          </a:xfrm>
          <a:prstGeom prst="rect">
            <a:avLst/>
          </a:prstGeom>
          <a:noFill/>
          <a:ln>
            <a:noFill/>
          </a:ln>
        </p:spPr>
        <p:txBody>
          <a:bodyPr anchorCtr="0" anchor="t" bIns="0" lIns="0" spcFirstLastPara="1" rIns="0" wrap="square" tIns="0">
            <a:normAutofit/>
          </a:bodyPr>
          <a:lstStyle>
            <a:lvl1pPr indent="-228600" lvl="0" marL="457200" algn="r">
              <a:lnSpc>
                <a:spcPct val="100000"/>
              </a:lnSpc>
              <a:spcBef>
                <a:spcPts val="0"/>
              </a:spcBef>
              <a:spcAft>
                <a:spcPts val="0"/>
              </a:spcAft>
              <a:buClr>
                <a:schemeClr val="lt2"/>
              </a:buClr>
              <a:buSzPts val="1400"/>
              <a:buNone/>
              <a:defRPr i="0" sz="1400">
                <a:solidFill>
                  <a:schemeClr val="lt2"/>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7" name="Google Shape;637;p54"/>
          <p:cNvSpPr txBox="1"/>
          <p:nvPr>
            <p:ph type="title"/>
          </p:nvPr>
        </p:nvSpPr>
        <p:spPr>
          <a:xfrm>
            <a:off x="839789" y="780001"/>
            <a:ext cx="10512424" cy="606677"/>
          </a:xfrm>
          <a:prstGeom prst="rect">
            <a:avLst/>
          </a:prstGeom>
          <a:noFill/>
          <a:ln>
            <a:noFill/>
          </a:ln>
        </p:spPr>
        <p:txBody>
          <a:bodyPr anchorCtr="0" anchor="t" bIns="0" lIns="0" spcFirstLastPara="1" rIns="0" wrap="square" tIns="0">
            <a:normAutofit/>
          </a:bodyPr>
          <a:lstStyle>
            <a:lvl1pPr lvl="0" algn="r">
              <a:lnSpc>
                <a:spcPct val="90000"/>
              </a:lnSpc>
              <a:spcBef>
                <a:spcPts val="0"/>
              </a:spcBef>
              <a:spcAft>
                <a:spcPts val="0"/>
              </a:spcAft>
              <a:buClr>
                <a:schemeClr val="lt2"/>
              </a:buClr>
              <a:buSzPts val="3600"/>
              <a:buFont typeface="Gill Sans"/>
              <a:buNone/>
              <a:defRPr b="1" sz="3600">
                <a:solidFill>
                  <a:schemeClr val="lt2"/>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8" name="Google Shape;638;p54"/>
          <p:cNvSpPr/>
          <p:nvPr>
            <p:ph idx="20" type="pic"/>
          </p:nvPr>
        </p:nvSpPr>
        <p:spPr>
          <a:xfrm>
            <a:off x="7900319" y="3779907"/>
            <a:ext cx="1481328" cy="758952"/>
          </a:xfrm>
          <a:prstGeom prst="rect">
            <a:avLst/>
          </a:prstGeom>
          <a:noFill/>
          <a:ln>
            <a:noFill/>
          </a:ln>
        </p:spPr>
      </p:sp>
      <p:grpSp>
        <p:nvGrpSpPr>
          <p:cNvPr id="639" name="Google Shape;639;p54"/>
          <p:cNvGrpSpPr/>
          <p:nvPr/>
        </p:nvGrpSpPr>
        <p:grpSpPr>
          <a:xfrm flipH="1">
            <a:off x="4416000" y="1375202"/>
            <a:ext cx="7776000" cy="100800"/>
            <a:chOff x="-322289" y="3240138"/>
            <a:chExt cx="5070122" cy="100800"/>
          </a:xfrm>
        </p:grpSpPr>
        <p:cxnSp>
          <p:nvCxnSpPr>
            <p:cNvPr id="640" name="Google Shape;640;p54"/>
            <p:cNvCxnSpPr/>
            <p:nvPr/>
          </p:nvCxnSpPr>
          <p:spPr>
            <a:xfrm>
              <a:off x="-322289" y="3290538"/>
              <a:ext cx="5070122" cy="0"/>
            </a:xfrm>
            <a:prstGeom prst="straightConnector1">
              <a:avLst/>
            </a:prstGeom>
            <a:noFill/>
            <a:ln cap="flat" cmpd="sng" w="9525">
              <a:solidFill>
                <a:srgbClr val="7F7F7F"/>
              </a:solidFill>
              <a:prstDash val="solid"/>
              <a:miter lim="800000"/>
              <a:headEnd len="sm" w="sm" type="none"/>
              <a:tailEnd len="sm" w="sm" type="none"/>
            </a:ln>
          </p:spPr>
        </p:cxnSp>
        <p:sp>
          <p:nvSpPr>
            <p:cNvPr id="641" name="Google Shape;641;p54"/>
            <p:cNvSpPr/>
            <p:nvPr/>
          </p:nvSpPr>
          <p:spPr>
            <a:xfrm>
              <a:off x="4682109" y="3240138"/>
              <a:ext cx="65724"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42" name="Shape 642"/>
        <p:cNvGrpSpPr/>
        <p:nvPr/>
      </p:nvGrpSpPr>
      <p:grpSpPr>
        <a:xfrm>
          <a:off x="0" y="0"/>
          <a:ext cx="0" cy="0"/>
          <a:chOff x="0" y="0"/>
          <a:chExt cx="0" cy="0"/>
        </a:xfrm>
      </p:grpSpPr>
      <p:sp>
        <p:nvSpPr>
          <p:cNvPr id="643" name="Google Shape;643;p55"/>
          <p:cNvSpPr/>
          <p:nvPr/>
        </p:nvSpPr>
        <p:spPr>
          <a:xfrm>
            <a:off x="0" y="0"/>
            <a:ext cx="12192000" cy="4416552"/>
          </a:xfrm>
          <a:prstGeom prst="rect">
            <a:avLst/>
          </a:prstGeom>
          <a:blipFill rotWithShape="1">
            <a:blip r:embed="rId2">
              <a:alphaModFix/>
            </a:blip>
            <a:stretch>
              <a:fillRect b="0" l="-840" r="-84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644" name="Google Shape;644;p55"/>
          <p:cNvSpPr txBox="1"/>
          <p:nvPr>
            <p:ph type="ctrTitle"/>
          </p:nvPr>
        </p:nvSpPr>
        <p:spPr>
          <a:xfrm>
            <a:off x="1524000" y="2462986"/>
            <a:ext cx="9144000" cy="178609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2"/>
              </a:buClr>
              <a:buSzPts val="6000"/>
              <a:buFont typeface="Gill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5" name="Google Shape;645;p55"/>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6" name="Google Shape;646;p55"/>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7" name="Google Shape;647;p55"/>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48" name="Google Shape;648;p55"/>
          <p:cNvSpPr/>
          <p:nvPr/>
        </p:nvSpPr>
        <p:spPr>
          <a:xfrm>
            <a:off x="0" y="4416552"/>
            <a:ext cx="12192000" cy="2441448"/>
          </a:xfrm>
          <a:prstGeom prst="rect">
            <a:avLst/>
          </a:prstGeom>
          <a:gradFill>
            <a:gsLst>
              <a:gs pos="0">
                <a:schemeClr val="accent2"/>
              </a:gs>
              <a:gs pos="34000">
                <a:srgbClr val="0F1722"/>
              </a:gs>
              <a:gs pos="69000">
                <a:srgbClr val="0F1722"/>
              </a:gs>
              <a:gs pos="100000">
                <a:schemeClr val="accent5"/>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649" name="Google Shape;649;p55"/>
          <p:cNvSpPr txBox="1"/>
          <p:nvPr>
            <p:ph idx="1" type="subTitle"/>
          </p:nvPr>
        </p:nvSpPr>
        <p:spPr>
          <a:xfrm>
            <a:off x="1524000" y="4734696"/>
            <a:ext cx="9144000" cy="459798"/>
          </a:xfrm>
          <a:prstGeom prst="rect">
            <a:avLst/>
          </a:prstGeom>
          <a:noFill/>
          <a:ln>
            <a:noFill/>
          </a:ln>
        </p:spPr>
        <p:txBody>
          <a:bodyPr anchorCtr="0" anchor="t" bIns="0" lIns="0" spcFirstLastPara="1" rIns="0" wrap="square" tIns="0">
            <a:normAutofit/>
          </a:bodyPr>
          <a:lstStyle>
            <a:lvl1pPr lvl="0" algn="ctr">
              <a:lnSpc>
                <a:spcPct val="100000"/>
              </a:lnSpc>
              <a:spcBef>
                <a:spcPts val="0"/>
              </a:spcBef>
              <a:spcAft>
                <a:spcPts val="0"/>
              </a:spcAft>
              <a:buClr>
                <a:schemeClr val="dk1"/>
              </a:buClr>
              <a:buSzPts val="2800"/>
              <a:buNone/>
              <a:defRPr b="1" sz="2800">
                <a:latin typeface="Quattrocento Sans"/>
                <a:ea typeface="Quattrocento Sans"/>
                <a:cs typeface="Quattrocento Sans"/>
                <a:sym typeface="Quattrocento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grpSp>
        <p:nvGrpSpPr>
          <p:cNvPr id="650" name="Google Shape;650;p55"/>
          <p:cNvGrpSpPr/>
          <p:nvPr/>
        </p:nvGrpSpPr>
        <p:grpSpPr>
          <a:xfrm>
            <a:off x="3619265" y="2253996"/>
            <a:ext cx="4953471" cy="100584"/>
            <a:chOff x="3631692" y="2253996"/>
            <a:chExt cx="4953471" cy="100584"/>
          </a:xfrm>
        </p:grpSpPr>
        <p:sp>
          <p:nvSpPr>
            <p:cNvPr id="651" name="Google Shape;651;p55"/>
            <p:cNvSpPr/>
            <p:nvPr/>
          </p:nvSpPr>
          <p:spPr>
            <a:xfrm>
              <a:off x="3631692" y="2253996"/>
              <a:ext cx="100584" cy="100584"/>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652" name="Google Shape;652;p55"/>
            <p:cNvCxnSpPr/>
            <p:nvPr/>
          </p:nvCxnSpPr>
          <p:spPr>
            <a:xfrm>
              <a:off x="3681984" y="2307679"/>
              <a:ext cx="4828032" cy="0"/>
            </a:xfrm>
            <a:prstGeom prst="straightConnector1">
              <a:avLst/>
            </a:prstGeom>
            <a:noFill/>
            <a:ln cap="flat" cmpd="sng" w="12700">
              <a:solidFill>
                <a:srgbClr val="7F7F7F"/>
              </a:solidFill>
              <a:prstDash val="solid"/>
              <a:miter lim="800000"/>
              <a:headEnd len="sm" w="sm" type="none"/>
              <a:tailEnd len="sm" w="sm" type="none"/>
            </a:ln>
          </p:spPr>
        </p:cxnSp>
        <p:sp>
          <p:nvSpPr>
            <p:cNvPr id="653" name="Google Shape;653;p55"/>
            <p:cNvSpPr/>
            <p:nvPr/>
          </p:nvSpPr>
          <p:spPr>
            <a:xfrm>
              <a:off x="8484579" y="2253996"/>
              <a:ext cx="100584" cy="100584"/>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grpSp>
        <p:nvGrpSpPr>
          <p:cNvPr id="654" name="Google Shape;654;p55"/>
          <p:cNvGrpSpPr/>
          <p:nvPr/>
        </p:nvGrpSpPr>
        <p:grpSpPr>
          <a:xfrm>
            <a:off x="4652581" y="5305363"/>
            <a:ext cx="2886839" cy="100584"/>
            <a:chOff x="3631690" y="2253996"/>
            <a:chExt cx="5028467" cy="100584"/>
          </a:xfrm>
        </p:grpSpPr>
        <p:sp>
          <p:nvSpPr>
            <p:cNvPr id="655" name="Google Shape;655;p55"/>
            <p:cNvSpPr/>
            <p:nvPr/>
          </p:nvSpPr>
          <p:spPr>
            <a:xfrm>
              <a:off x="3631690" y="2253996"/>
              <a:ext cx="175203" cy="100584"/>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656" name="Google Shape;656;p55"/>
            <p:cNvCxnSpPr/>
            <p:nvPr/>
          </p:nvCxnSpPr>
          <p:spPr>
            <a:xfrm>
              <a:off x="3681984" y="2307679"/>
              <a:ext cx="4828032" cy="0"/>
            </a:xfrm>
            <a:prstGeom prst="straightConnector1">
              <a:avLst/>
            </a:prstGeom>
            <a:noFill/>
            <a:ln cap="flat" cmpd="sng" w="12700">
              <a:solidFill>
                <a:srgbClr val="7F7F7F"/>
              </a:solidFill>
              <a:prstDash val="solid"/>
              <a:miter lim="800000"/>
              <a:headEnd len="sm" w="sm" type="none"/>
              <a:tailEnd len="sm" w="sm" type="none"/>
            </a:ln>
          </p:spPr>
        </p:cxnSp>
        <p:sp>
          <p:nvSpPr>
            <p:cNvPr id="657" name="Google Shape;657;p55"/>
            <p:cNvSpPr/>
            <p:nvPr/>
          </p:nvSpPr>
          <p:spPr>
            <a:xfrm>
              <a:off x="8484578" y="2253996"/>
              <a:ext cx="175579" cy="100584"/>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Image and Content Layout">
  <p:cSld name="Title, Image and Content Layout">
    <p:spTree>
      <p:nvGrpSpPr>
        <p:cNvPr id="53" name="Shape 53"/>
        <p:cNvGrpSpPr/>
        <p:nvPr/>
      </p:nvGrpSpPr>
      <p:grpSpPr>
        <a:xfrm>
          <a:off x="0" y="0"/>
          <a:ext cx="0" cy="0"/>
          <a:chOff x="0" y="0"/>
          <a:chExt cx="0" cy="0"/>
        </a:xfrm>
      </p:grpSpPr>
      <p:sp>
        <p:nvSpPr>
          <p:cNvPr id="54" name="Google Shape;54;p29"/>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55" name="Google Shape;55;p29"/>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8" name="Google Shape;58;p29"/>
          <p:cNvSpPr txBox="1"/>
          <p:nvPr>
            <p:ph type="title"/>
          </p:nvPr>
        </p:nvSpPr>
        <p:spPr>
          <a:xfrm>
            <a:off x="6894591" y="1090118"/>
            <a:ext cx="4494133" cy="80433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9"/>
          <p:cNvSpPr txBox="1"/>
          <p:nvPr>
            <p:ph idx="1" type="body"/>
          </p:nvPr>
        </p:nvSpPr>
        <p:spPr>
          <a:xfrm>
            <a:off x="6894591" y="2243662"/>
            <a:ext cx="4473108" cy="5690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1800"/>
              <a:buNone/>
              <a:defRPr b="1"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60" name="Google Shape;60;p29"/>
          <p:cNvSpPr/>
          <p:nvPr>
            <p:ph idx="2" type="pic"/>
          </p:nvPr>
        </p:nvSpPr>
        <p:spPr>
          <a:xfrm>
            <a:off x="831850" y="859665"/>
            <a:ext cx="1078992" cy="548640"/>
          </a:xfrm>
          <a:prstGeom prst="rect">
            <a:avLst/>
          </a:prstGeom>
          <a:noFill/>
          <a:ln>
            <a:noFill/>
          </a:ln>
        </p:spPr>
      </p:sp>
      <p:grpSp>
        <p:nvGrpSpPr>
          <p:cNvPr id="61" name="Google Shape;61;p29"/>
          <p:cNvGrpSpPr/>
          <p:nvPr/>
        </p:nvGrpSpPr>
        <p:grpSpPr>
          <a:xfrm flipH="1">
            <a:off x="6924675" y="1993043"/>
            <a:ext cx="5267325" cy="100800"/>
            <a:chOff x="0" y="3240138"/>
            <a:chExt cx="3434400" cy="100800"/>
          </a:xfrm>
        </p:grpSpPr>
        <p:cxnSp>
          <p:nvCxnSpPr>
            <p:cNvPr id="62" name="Google Shape;62;p29"/>
            <p:cNvCxnSpPr/>
            <p:nvPr/>
          </p:nvCxnSpPr>
          <p:spPr>
            <a:xfrm>
              <a:off x="0" y="3290538"/>
              <a:ext cx="3384000" cy="0"/>
            </a:xfrm>
            <a:prstGeom prst="straightConnector1">
              <a:avLst/>
            </a:prstGeom>
            <a:noFill/>
            <a:ln cap="flat" cmpd="sng" w="9525">
              <a:solidFill>
                <a:srgbClr val="7F7F7F"/>
              </a:solidFill>
              <a:prstDash val="solid"/>
              <a:miter lim="800000"/>
              <a:headEnd len="sm" w="sm" type="none"/>
              <a:tailEnd len="sm" w="sm" type="none"/>
            </a:ln>
          </p:spPr>
        </p:cxnSp>
        <p:sp>
          <p:nvSpPr>
            <p:cNvPr id="63" name="Google Shape;63;p29"/>
            <p:cNvSpPr/>
            <p:nvPr/>
          </p:nvSpPr>
          <p:spPr>
            <a:xfrm>
              <a:off x="3368676" y="3240138"/>
              <a:ext cx="65724"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sp>
        <p:nvSpPr>
          <p:cNvPr id="64" name="Google Shape;64;p29"/>
          <p:cNvSpPr txBox="1"/>
          <p:nvPr>
            <p:ph idx="3" type="body"/>
          </p:nvPr>
        </p:nvSpPr>
        <p:spPr>
          <a:xfrm>
            <a:off x="6894591" y="2868443"/>
            <a:ext cx="4482996" cy="2432603"/>
          </a:xfrm>
          <a:prstGeom prst="rect">
            <a:avLst/>
          </a:prstGeom>
          <a:noFill/>
          <a:ln>
            <a:noFill/>
          </a:ln>
        </p:spPr>
        <p:txBody>
          <a:bodyPr anchorCtr="0" anchor="t" bIns="0" lIns="0" spcFirstLastPara="1" rIns="0" wrap="square" tIns="0">
            <a:normAutofit/>
          </a:bodyPr>
          <a:lstStyle>
            <a:lvl1pPr indent="-317500" lvl="0" marL="457200" algn="l">
              <a:lnSpc>
                <a:spcPct val="100000"/>
              </a:lnSpc>
              <a:spcBef>
                <a:spcPts val="600"/>
              </a:spcBef>
              <a:spcAft>
                <a:spcPts val="0"/>
              </a:spcAft>
              <a:buClr>
                <a:schemeClr val="dk1"/>
              </a:buClr>
              <a:buSzPts val="1400"/>
              <a:buFont typeface="Courier New"/>
              <a:buChar char="o"/>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cxnSp>
        <p:nvCxnSpPr>
          <p:cNvPr id="65" name="Google Shape;65;p29"/>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66" name="Google Shape;66;p29"/>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cxnSp>
        <p:nvCxnSpPr>
          <p:cNvPr id="67" name="Google Shape;67;p29"/>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68" name="Google Shape;68;p29"/>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69" name="Google Shape;69;p29"/>
          <p:cNvSpPr/>
          <p:nvPr>
            <p:ph idx="4" type="pic"/>
          </p:nvPr>
        </p:nvSpPr>
        <p:spPr>
          <a:xfrm>
            <a:off x="2854411" y="1472184"/>
            <a:ext cx="3246204" cy="5385816"/>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658" name="Shape 658"/>
        <p:cNvGrpSpPr/>
        <p:nvPr/>
      </p:nvGrpSpPr>
      <p:grpSpPr>
        <a:xfrm>
          <a:off x="0" y="0"/>
          <a:ext cx="0" cy="0"/>
          <a:chOff x="0" y="0"/>
          <a:chExt cx="0" cy="0"/>
        </a:xfrm>
      </p:grpSpPr>
      <p:sp>
        <p:nvSpPr>
          <p:cNvPr id="659" name="Google Shape;659;p56"/>
          <p:cNvSpPr/>
          <p:nvPr/>
        </p:nvSpPr>
        <p:spPr>
          <a:xfrm>
            <a:off x="6083808" y="0"/>
            <a:ext cx="6108192" cy="6858000"/>
          </a:xfrm>
          <a:prstGeom prst="rect">
            <a:avLst/>
          </a:prstGeom>
          <a:gradFill>
            <a:gsLst>
              <a:gs pos="0">
                <a:schemeClr val="accent2"/>
              </a:gs>
              <a:gs pos="36000">
                <a:srgbClr val="0F1722"/>
              </a:gs>
              <a:gs pos="69000">
                <a:srgbClr val="0F1722"/>
              </a:gs>
              <a:gs pos="100000">
                <a:schemeClr val="accent5"/>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660" name="Google Shape;660;p56"/>
          <p:cNvSpPr txBox="1"/>
          <p:nvPr>
            <p:ph type="title"/>
          </p:nvPr>
        </p:nvSpPr>
        <p:spPr>
          <a:xfrm>
            <a:off x="6769768" y="2133599"/>
            <a:ext cx="4618957" cy="2492461"/>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2"/>
              </a:buClr>
              <a:buSzPts val="6000"/>
              <a:buFont typeface="Gill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1" name="Google Shape;661;p56"/>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2" name="Google Shape;662;p56"/>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3" name="Google Shape;663;p56"/>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grpSp>
        <p:nvGrpSpPr>
          <p:cNvPr id="664" name="Google Shape;664;p56"/>
          <p:cNvGrpSpPr/>
          <p:nvPr/>
        </p:nvGrpSpPr>
        <p:grpSpPr>
          <a:xfrm>
            <a:off x="6769768" y="1947412"/>
            <a:ext cx="2520148" cy="102440"/>
            <a:chOff x="3631690" y="2252140"/>
            <a:chExt cx="4389743" cy="102440"/>
          </a:xfrm>
        </p:grpSpPr>
        <p:sp>
          <p:nvSpPr>
            <p:cNvPr id="665" name="Google Shape;665;p56"/>
            <p:cNvSpPr/>
            <p:nvPr/>
          </p:nvSpPr>
          <p:spPr>
            <a:xfrm>
              <a:off x="3631690" y="2253996"/>
              <a:ext cx="175203" cy="100584"/>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666" name="Google Shape;666;p56"/>
            <p:cNvCxnSpPr/>
            <p:nvPr/>
          </p:nvCxnSpPr>
          <p:spPr>
            <a:xfrm>
              <a:off x="3681984" y="2307679"/>
              <a:ext cx="4201365" cy="0"/>
            </a:xfrm>
            <a:prstGeom prst="straightConnector1">
              <a:avLst/>
            </a:prstGeom>
            <a:noFill/>
            <a:ln cap="flat" cmpd="sng" w="12700">
              <a:solidFill>
                <a:srgbClr val="7F7F7F"/>
              </a:solidFill>
              <a:prstDash val="solid"/>
              <a:miter lim="800000"/>
              <a:headEnd len="sm" w="sm" type="none"/>
              <a:tailEnd len="sm" w="sm" type="none"/>
            </a:ln>
          </p:spPr>
        </p:cxnSp>
        <p:sp>
          <p:nvSpPr>
            <p:cNvPr id="667" name="Google Shape;667;p56"/>
            <p:cNvSpPr/>
            <p:nvPr/>
          </p:nvSpPr>
          <p:spPr>
            <a:xfrm>
              <a:off x="7845854" y="2252140"/>
              <a:ext cx="175579" cy="100584"/>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grpSp>
        <p:nvGrpSpPr>
          <p:cNvPr id="668" name="Google Shape;668;p56"/>
          <p:cNvGrpSpPr/>
          <p:nvPr/>
        </p:nvGrpSpPr>
        <p:grpSpPr>
          <a:xfrm>
            <a:off x="6769768" y="4654084"/>
            <a:ext cx="2520148" cy="100584"/>
            <a:chOff x="3631690" y="2253996"/>
            <a:chExt cx="4389742" cy="100584"/>
          </a:xfrm>
        </p:grpSpPr>
        <p:sp>
          <p:nvSpPr>
            <p:cNvPr id="669" name="Google Shape;669;p56"/>
            <p:cNvSpPr/>
            <p:nvPr/>
          </p:nvSpPr>
          <p:spPr>
            <a:xfrm>
              <a:off x="3631690" y="2253996"/>
              <a:ext cx="175203" cy="100584"/>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670" name="Google Shape;670;p56"/>
            <p:cNvCxnSpPr/>
            <p:nvPr/>
          </p:nvCxnSpPr>
          <p:spPr>
            <a:xfrm>
              <a:off x="3681984" y="2307679"/>
              <a:ext cx="4201364" cy="0"/>
            </a:xfrm>
            <a:prstGeom prst="straightConnector1">
              <a:avLst/>
            </a:prstGeom>
            <a:noFill/>
            <a:ln cap="flat" cmpd="sng" w="12700">
              <a:solidFill>
                <a:srgbClr val="7F7F7F"/>
              </a:solidFill>
              <a:prstDash val="solid"/>
              <a:miter lim="800000"/>
              <a:headEnd len="sm" w="sm" type="none"/>
              <a:tailEnd len="sm" w="sm" type="none"/>
            </a:ln>
          </p:spPr>
        </p:cxnSp>
        <p:sp>
          <p:nvSpPr>
            <p:cNvPr id="671" name="Google Shape;671;p56"/>
            <p:cNvSpPr/>
            <p:nvPr/>
          </p:nvSpPr>
          <p:spPr>
            <a:xfrm>
              <a:off x="7845853" y="2253996"/>
              <a:ext cx="175579" cy="100584"/>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
        <p:nvSpPr>
          <p:cNvPr id="672" name="Google Shape;672;p56"/>
          <p:cNvSpPr txBox="1"/>
          <p:nvPr>
            <p:ph idx="1" type="subTitle"/>
          </p:nvPr>
        </p:nvSpPr>
        <p:spPr>
          <a:xfrm>
            <a:off x="6769767" y="4889444"/>
            <a:ext cx="4618957" cy="590626"/>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None/>
              <a:defRPr b="1" sz="2800">
                <a:latin typeface="Quattrocento Sans"/>
                <a:ea typeface="Quattrocento Sans"/>
                <a:cs typeface="Quattrocento Sans"/>
                <a:sym typeface="Quattrocento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73" name="Shape 673"/>
        <p:cNvGrpSpPr/>
        <p:nvPr/>
      </p:nvGrpSpPr>
      <p:grpSpPr>
        <a:xfrm>
          <a:off x="0" y="0"/>
          <a:ext cx="0" cy="0"/>
          <a:chOff x="0" y="0"/>
          <a:chExt cx="0" cy="0"/>
        </a:xfrm>
      </p:grpSpPr>
      <p:sp>
        <p:nvSpPr>
          <p:cNvPr id="674" name="Google Shape;674;p57"/>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675" name="Google Shape;675;p57"/>
          <p:cNvSpPr txBox="1"/>
          <p:nvPr>
            <p:ph type="title"/>
          </p:nvPr>
        </p:nvSpPr>
        <p:spPr>
          <a:xfrm>
            <a:off x="838200" y="365126"/>
            <a:ext cx="10515600" cy="6529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6" name="Google Shape;676;p57"/>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7" name="Google Shape;677;p57"/>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8" name="Google Shape;678;p57"/>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79" name="Google Shape;679;p57"/>
          <p:cNvSpPr txBox="1"/>
          <p:nvPr>
            <p:ph idx="1" type="body"/>
          </p:nvPr>
        </p:nvSpPr>
        <p:spPr>
          <a:xfrm>
            <a:off x="838200" y="1159497"/>
            <a:ext cx="5181600" cy="4543719"/>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2"/>
              </a:buClr>
              <a:buSzPts val="2000"/>
              <a:buChar char="•"/>
              <a:defRPr sz="2000">
                <a:solidFill>
                  <a:schemeClr val="lt2"/>
                </a:solidFill>
              </a:defRPr>
            </a:lvl1pPr>
            <a:lvl2pPr indent="-342900" lvl="1" marL="914400" algn="l">
              <a:lnSpc>
                <a:spcPct val="90000"/>
              </a:lnSpc>
              <a:spcBef>
                <a:spcPts val="500"/>
              </a:spcBef>
              <a:spcAft>
                <a:spcPts val="0"/>
              </a:spcAft>
              <a:buClr>
                <a:schemeClr val="lt2"/>
              </a:buClr>
              <a:buSzPts val="1800"/>
              <a:buChar char="•"/>
              <a:defRPr sz="1800">
                <a:solidFill>
                  <a:schemeClr val="lt2"/>
                </a:solidFill>
              </a:defRPr>
            </a:lvl2pPr>
            <a:lvl3pPr indent="-330200" lvl="2" marL="1371600" algn="l">
              <a:lnSpc>
                <a:spcPct val="90000"/>
              </a:lnSpc>
              <a:spcBef>
                <a:spcPts val="500"/>
              </a:spcBef>
              <a:spcAft>
                <a:spcPts val="0"/>
              </a:spcAft>
              <a:buClr>
                <a:schemeClr val="lt2"/>
              </a:buClr>
              <a:buSzPts val="1600"/>
              <a:buChar char="•"/>
              <a:defRPr sz="1600">
                <a:solidFill>
                  <a:schemeClr val="lt2"/>
                </a:solidFill>
              </a:defRPr>
            </a:lvl3pPr>
            <a:lvl4pPr indent="-317500" lvl="3" marL="1828800" algn="l">
              <a:lnSpc>
                <a:spcPct val="90000"/>
              </a:lnSpc>
              <a:spcBef>
                <a:spcPts val="500"/>
              </a:spcBef>
              <a:spcAft>
                <a:spcPts val="0"/>
              </a:spcAft>
              <a:buClr>
                <a:schemeClr val="lt2"/>
              </a:buClr>
              <a:buSzPts val="1400"/>
              <a:buChar char="•"/>
              <a:defRPr sz="1400">
                <a:solidFill>
                  <a:schemeClr val="lt2"/>
                </a:solidFill>
              </a:defRPr>
            </a:lvl4pPr>
            <a:lvl5pPr indent="-317500" lvl="4" marL="2286000" algn="l">
              <a:lnSpc>
                <a:spcPct val="90000"/>
              </a:lnSpc>
              <a:spcBef>
                <a:spcPts val="500"/>
              </a:spcBef>
              <a:spcAft>
                <a:spcPts val="0"/>
              </a:spcAft>
              <a:buClr>
                <a:schemeClr val="lt2"/>
              </a:buClr>
              <a:buSzPts val="1400"/>
              <a:buChar char="•"/>
              <a:defRPr sz="1400">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0" name="Google Shape;680;p57"/>
          <p:cNvSpPr txBox="1"/>
          <p:nvPr>
            <p:ph idx="2" type="body"/>
          </p:nvPr>
        </p:nvSpPr>
        <p:spPr>
          <a:xfrm>
            <a:off x="6172200" y="1159497"/>
            <a:ext cx="5181600" cy="4543719"/>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2"/>
              </a:buClr>
              <a:buSzPts val="2000"/>
              <a:buChar char="•"/>
              <a:defRPr sz="2000">
                <a:solidFill>
                  <a:schemeClr val="lt2"/>
                </a:solidFill>
              </a:defRPr>
            </a:lvl1pPr>
            <a:lvl2pPr indent="-342900" lvl="1" marL="914400" algn="l">
              <a:lnSpc>
                <a:spcPct val="90000"/>
              </a:lnSpc>
              <a:spcBef>
                <a:spcPts val="500"/>
              </a:spcBef>
              <a:spcAft>
                <a:spcPts val="0"/>
              </a:spcAft>
              <a:buClr>
                <a:schemeClr val="lt2"/>
              </a:buClr>
              <a:buSzPts val="1800"/>
              <a:buChar char="•"/>
              <a:defRPr sz="1800">
                <a:solidFill>
                  <a:schemeClr val="lt2"/>
                </a:solidFill>
              </a:defRPr>
            </a:lvl2pPr>
            <a:lvl3pPr indent="-330200" lvl="2" marL="1371600" algn="l">
              <a:lnSpc>
                <a:spcPct val="90000"/>
              </a:lnSpc>
              <a:spcBef>
                <a:spcPts val="500"/>
              </a:spcBef>
              <a:spcAft>
                <a:spcPts val="0"/>
              </a:spcAft>
              <a:buClr>
                <a:schemeClr val="lt2"/>
              </a:buClr>
              <a:buSzPts val="1600"/>
              <a:buChar char="•"/>
              <a:defRPr sz="1600">
                <a:solidFill>
                  <a:schemeClr val="lt2"/>
                </a:solidFill>
              </a:defRPr>
            </a:lvl3pPr>
            <a:lvl4pPr indent="-317500" lvl="3" marL="1828800" algn="l">
              <a:lnSpc>
                <a:spcPct val="90000"/>
              </a:lnSpc>
              <a:spcBef>
                <a:spcPts val="500"/>
              </a:spcBef>
              <a:spcAft>
                <a:spcPts val="0"/>
              </a:spcAft>
              <a:buClr>
                <a:schemeClr val="lt2"/>
              </a:buClr>
              <a:buSzPts val="1400"/>
              <a:buChar char="•"/>
              <a:defRPr sz="1400">
                <a:solidFill>
                  <a:schemeClr val="lt2"/>
                </a:solidFill>
              </a:defRPr>
            </a:lvl4pPr>
            <a:lvl5pPr indent="-317500" lvl="4" marL="2286000" algn="l">
              <a:lnSpc>
                <a:spcPct val="90000"/>
              </a:lnSpc>
              <a:spcBef>
                <a:spcPts val="500"/>
              </a:spcBef>
              <a:spcAft>
                <a:spcPts val="0"/>
              </a:spcAft>
              <a:buClr>
                <a:schemeClr val="lt2"/>
              </a:buClr>
              <a:buSzPts val="1400"/>
              <a:buChar char="•"/>
              <a:defRPr sz="1400">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81" name="Shape 681"/>
        <p:cNvGrpSpPr/>
        <p:nvPr/>
      </p:nvGrpSpPr>
      <p:grpSpPr>
        <a:xfrm>
          <a:off x="0" y="0"/>
          <a:ext cx="0" cy="0"/>
          <a:chOff x="0" y="0"/>
          <a:chExt cx="0" cy="0"/>
        </a:xfrm>
      </p:grpSpPr>
      <p:sp>
        <p:nvSpPr>
          <p:cNvPr id="682" name="Google Shape;682;p58"/>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683" name="Google Shape;683;p58"/>
          <p:cNvSpPr txBox="1"/>
          <p:nvPr>
            <p:ph type="title"/>
          </p:nvPr>
        </p:nvSpPr>
        <p:spPr>
          <a:xfrm>
            <a:off x="838200" y="365126"/>
            <a:ext cx="10515600" cy="6529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4" name="Google Shape;684;p58"/>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5" name="Google Shape;685;p58"/>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6" name="Google Shape;686;p58"/>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87" name="Google Shape;687;p58"/>
          <p:cNvSpPr txBox="1"/>
          <p:nvPr>
            <p:ph idx="1" type="body"/>
          </p:nvPr>
        </p:nvSpPr>
        <p:spPr>
          <a:xfrm>
            <a:off x="839788" y="1256955"/>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Gill Sans"/>
                <a:ea typeface="Gill Sans"/>
                <a:cs typeface="Gill Sans"/>
                <a:sym typeface="Gill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88" name="Google Shape;688;p58"/>
          <p:cNvSpPr txBox="1"/>
          <p:nvPr>
            <p:ph idx="2" type="body"/>
          </p:nvPr>
        </p:nvSpPr>
        <p:spPr>
          <a:xfrm>
            <a:off x="839788" y="2203414"/>
            <a:ext cx="5157787" cy="3397631"/>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2"/>
              </a:buClr>
              <a:buSzPts val="2000"/>
              <a:buChar char="•"/>
              <a:defRPr sz="2000">
                <a:solidFill>
                  <a:schemeClr val="lt2"/>
                </a:solidFill>
              </a:defRPr>
            </a:lvl1pPr>
            <a:lvl2pPr indent="-342900" lvl="1" marL="914400" algn="l">
              <a:lnSpc>
                <a:spcPct val="90000"/>
              </a:lnSpc>
              <a:spcBef>
                <a:spcPts val="500"/>
              </a:spcBef>
              <a:spcAft>
                <a:spcPts val="0"/>
              </a:spcAft>
              <a:buClr>
                <a:schemeClr val="lt2"/>
              </a:buClr>
              <a:buSzPts val="1800"/>
              <a:buChar char="•"/>
              <a:defRPr sz="1800">
                <a:solidFill>
                  <a:schemeClr val="lt2"/>
                </a:solidFill>
              </a:defRPr>
            </a:lvl2pPr>
            <a:lvl3pPr indent="-330200" lvl="2" marL="1371600" algn="l">
              <a:lnSpc>
                <a:spcPct val="90000"/>
              </a:lnSpc>
              <a:spcBef>
                <a:spcPts val="500"/>
              </a:spcBef>
              <a:spcAft>
                <a:spcPts val="0"/>
              </a:spcAft>
              <a:buClr>
                <a:schemeClr val="lt2"/>
              </a:buClr>
              <a:buSzPts val="1600"/>
              <a:buChar char="•"/>
              <a:defRPr sz="1600">
                <a:solidFill>
                  <a:schemeClr val="lt2"/>
                </a:solidFill>
              </a:defRPr>
            </a:lvl3pPr>
            <a:lvl4pPr indent="-317500" lvl="3" marL="1828800" algn="l">
              <a:lnSpc>
                <a:spcPct val="90000"/>
              </a:lnSpc>
              <a:spcBef>
                <a:spcPts val="500"/>
              </a:spcBef>
              <a:spcAft>
                <a:spcPts val="0"/>
              </a:spcAft>
              <a:buClr>
                <a:schemeClr val="lt2"/>
              </a:buClr>
              <a:buSzPts val="1400"/>
              <a:buChar char="•"/>
              <a:defRPr sz="1400">
                <a:solidFill>
                  <a:schemeClr val="lt2"/>
                </a:solidFill>
              </a:defRPr>
            </a:lvl4pPr>
            <a:lvl5pPr indent="-317500" lvl="4" marL="2286000" algn="l">
              <a:lnSpc>
                <a:spcPct val="90000"/>
              </a:lnSpc>
              <a:spcBef>
                <a:spcPts val="500"/>
              </a:spcBef>
              <a:spcAft>
                <a:spcPts val="0"/>
              </a:spcAft>
              <a:buClr>
                <a:schemeClr val="lt2"/>
              </a:buClr>
              <a:buSzPts val="1400"/>
              <a:buChar char="•"/>
              <a:defRPr sz="1400">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9" name="Google Shape;689;p58"/>
          <p:cNvSpPr txBox="1"/>
          <p:nvPr>
            <p:ph idx="3" type="body"/>
          </p:nvPr>
        </p:nvSpPr>
        <p:spPr>
          <a:xfrm>
            <a:off x="6172200" y="1256955"/>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Gill Sans"/>
                <a:ea typeface="Gill Sans"/>
                <a:cs typeface="Gill Sans"/>
                <a:sym typeface="Gill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0" name="Google Shape;690;p58"/>
          <p:cNvSpPr txBox="1"/>
          <p:nvPr>
            <p:ph idx="4" type="body"/>
          </p:nvPr>
        </p:nvSpPr>
        <p:spPr>
          <a:xfrm>
            <a:off x="6172200" y="2203414"/>
            <a:ext cx="5183188" cy="3397631"/>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2"/>
              </a:buClr>
              <a:buSzPts val="2000"/>
              <a:buChar char="•"/>
              <a:defRPr sz="2000">
                <a:solidFill>
                  <a:schemeClr val="lt2"/>
                </a:solidFill>
              </a:defRPr>
            </a:lvl1pPr>
            <a:lvl2pPr indent="-342900" lvl="1" marL="914400" algn="l">
              <a:lnSpc>
                <a:spcPct val="90000"/>
              </a:lnSpc>
              <a:spcBef>
                <a:spcPts val="500"/>
              </a:spcBef>
              <a:spcAft>
                <a:spcPts val="0"/>
              </a:spcAft>
              <a:buClr>
                <a:schemeClr val="lt2"/>
              </a:buClr>
              <a:buSzPts val="1800"/>
              <a:buChar char="•"/>
              <a:defRPr sz="1800">
                <a:solidFill>
                  <a:schemeClr val="lt2"/>
                </a:solidFill>
              </a:defRPr>
            </a:lvl2pPr>
            <a:lvl3pPr indent="-330200" lvl="2" marL="1371600" algn="l">
              <a:lnSpc>
                <a:spcPct val="90000"/>
              </a:lnSpc>
              <a:spcBef>
                <a:spcPts val="500"/>
              </a:spcBef>
              <a:spcAft>
                <a:spcPts val="0"/>
              </a:spcAft>
              <a:buClr>
                <a:schemeClr val="lt2"/>
              </a:buClr>
              <a:buSzPts val="1600"/>
              <a:buChar char="•"/>
              <a:defRPr sz="1600">
                <a:solidFill>
                  <a:schemeClr val="lt2"/>
                </a:solidFill>
              </a:defRPr>
            </a:lvl3pPr>
            <a:lvl4pPr indent="-317500" lvl="3" marL="1828800" algn="l">
              <a:lnSpc>
                <a:spcPct val="90000"/>
              </a:lnSpc>
              <a:spcBef>
                <a:spcPts val="500"/>
              </a:spcBef>
              <a:spcAft>
                <a:spcPts val="0"/>
              </a:spcAft>
              <a:buClr>
                <a:schemeClr val="lt2"/>
              </a:buClr>
              <a:buSzPts val="1400"/>
              <a:buChar char="•"/>
              <a:defRPr sz="1400">
                <a:solidFill>
                  <a:schemeClr val="lt2"/>
                </a:solidFill>
              </a:defRPr>
            </a:lvl4pPr>
            <a:lvl5pPr indent="-317500" lvl="4" marL="2286000" algn="l">
              <a:lnSpc>
                <a:spcPct val="90000"/>
              </a:lnSpc>
              <a:spcBef>
                <a:spcPts val="500"/>
              </a:spcBef>
              <a:spcAft>
                <a:spcPts val="0"/>
              </a:spcAft>
              <a:buClr>
                <a:schemeClr val="lt2"/>
              </a:buClr>
              <a:buSzPts val="1400"/>
              <a:buChar char="•"/>
              <a:defRPr sz="1400">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91" name="Shape 691"/>
        <p:cNvGrpSpPr/>
        <p:nvPr/>
      </p:nvGrpSpPr>
      <p:grpSpPr>
        <a:xfrm>
          <a:off x="0" y="0"/>
          <a:ext cx="0" cy="0"/>
          <a:chOff x="0" y="0"/>
          <a:chExt cx="0" cy="0"/>
        </a:xfrm>
      </p:grpSpPr>
      <p:sp>
        <p:nvSpPr>
          <p:cNvPr id="692" name="Google Shape;692;p59"/>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693" name="Google Shape;693;p59"/>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4" name="Google Shape;694;p59"/>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5" name="Google Shape;695;p59"/>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96" name="Google Shape;696;p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7" name="Google Shape;697;p5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8" name="Google Shape;698;p59"/>
          <p:cNvSpPr txBox="1"/>
          <p:nvPr>
            <p:ph idx="2" type="body"/>
          </p:nvPr>
        </p:nvSpPr>
        <p:spPr>
          <a:xfrm>
            <a:off x="5183188" y="457201"/>
            <a:ext cx="6172200" cy="540385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lt2"/>
              </a:buClr>
              <a:buSzPts val="2400"/>
              <a:buChar char="•"/>
              <a:defRPr sz="2400">
                <a:solidFill>
                  <a:schemeClr val="lt2"/>
                </a:solidFill>
              </a:defRPr>
            </a:lvl1pPr>
            <a:lvl2pPr indent="-355600" lvl="1" marL="914400" algn="l">
              <a:lnSpc>
                <a:spcPct val="90000"/>
              </a:lnSpc>
              <a:spcBef>
                <a:spcPts val="500"/>
              </a:spcBef>
              <a:spcAft>
                <a:spcPts val="0"/>
              </a:spcAft>
              <a:buClr>
                <a:schemeClr val="lt2"/>
              </a:buClr>
              <a:buSzPts val="2000"/>
              <a:buChar char="•"/>
              <a:defRPr sz="2000">
                <a:solidFill>
                  <a:schemeClr val="lt2"/>
                </a:solidFill>
              </a:defRPr>
            </a:lvl2pPr>
            <a:lvl3pPr indent="-342900" lvl="2" marL="1371600" algn="l">
              <a:lnSpc>
                <a:spcPct val="90000"/>
              </a:lnSpc>
              <a:spcBef>
                <a:spcPts val="500"/>
              </a:spcBef>
              <a:spcAft>
                <a:spcPts val="0"/>
              </a:spcAft>
              <a:buClr>
                <a:schemeClr val="lt2"/>
              </a:buClr>
              <a:buSzPts val="1800"/>
              <a:buChar char="•"/>
              <a:defRPr sz="1800">
                <a:solidFill>
                  <a:schemeClr val="lt2"/>
                </a:solidFill>
              </a:defRPr>
            </a:lvl3pPr>
            <a:lvl4pPr indent="-330200" lvl="3" marL="1828800" algn="l">
              <a:lnSpc>
                <a:spcPct val="90000"/>
              </a:lnSpc>
              <a:spcBef>
                <a:spcPts val="500"/>
              </a:spcBef>
              <a:spcAft>
                <a:spcPts val="0"/>
              </a:spcAft>
              <a:buClr>
                <a:schemeClr val="lt2"/>
              </a:buClr>
              <a:buSzPts val="1600"/>
              <a:buChar char="•"/>
              <a:defRPr sz="1600">
                <a:solidFill>
                  <a:schemeClr val="lt2"/>
                </a:solidFill>
              </a:defRPr>
            </a:lvl4pPr>
            <a:lvl5pPr indent="-330200" lvl="4" marL="2286000" algn="l">
              <a:lnSpc>
                <a:spcPct val="90000"/>
              </a:lnSpc>
              <a:spcBef>
                <a:spcPts val="500"/>
              </a:spcBef>
              <a:spcAft>
                <a:spcPts val="0"/>
              </a:spcAft>
              <a:buClr>
                <a:schemeClr val="lt2"/>
              </a:buClr>
              <a:buSzPts val="1600"/>
              <a:buChar char="•"/>
              <a:defRPr sz="1600">
                <a:solidFill>
                  <a:schemeClr val="lt2"/>
                </a:solidFill>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99" name="Shape 699"/>
        <p:cNvGrpSpPr/>
        <p:nvPr/>
      </p:nvGrpSpPr>
      <p:grpSpPr>
        <a:xfrm>
          <a:off x="0" y="0"/>
          <a:ext cx="0" cy="0"/>
          <a:chOff x="0" y="0"/>
          <a:chExt cx="0" cy="0"/>
        </a:xfrm>
      </p:grpSpPr>
      <p:sp>
        <p:nvSpPr>
          <p:cNvPr id="700" name="Google Shape;700;p60"/>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701" name="Google Shape;701;p60"/>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2" name="Google Shape;702;p60"/>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3" name="Google Shape;703;p60"/>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704" name="Google Shape;704;p6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5" name="Google Shape;705;p6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6" name="Google Shape;706;p60"/>
          <p:cNvSpPr/>
          <p:nvPr>
            <p:ph idx="2" type="pic"/>
          </p:nvPr>
        </p:nvSpPr>
        <p:spPr>
          <a:xfrm>
            <a:off x="5183188" y="457201"/>
            <a:ext cx="6172200" cy="540385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07" name="Shape 707"/>
        <p:cNvGrpSpPr/>
        <p:nvPr/>
      </p:nvGrpSpPr>
      <p:grpSpPr>
        <a:xfrm>
          <a:off x="0" y="0"/>
          <a:ext cx="0" cy="0"/>
          <a:chOff x="0" y="0"/>
          <a:chExt cx="0" cy="0"/>
        </a:xfrm>
      </p:grpSpPr>
      <p:sp>
        <p:nvSpPr>
          <p:cNvPr id="708" name="Google Shape;708;p61"/>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709" name="Google Shape;709;p61"/>
          <p:cNvSpPr txBox="1"/>
          <p:nvPr>
            <p:ph type="title"/>
          </p:nvPr>
        </p:nvSpPr>
        <p:spPr>
          <a:xfrm>
            <a:off x="838200" y="365126"/>
            <a:ext cx="10515600" cy="6529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0" name="Google Shape;710;p61"/>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1" name="Google Shape;711;p61"/>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2" name="Google Shape;712;p61"/>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713" name="Google Shape;713;p61"/>
          <p:cNvSpPr txBox="1"/>
          <p:nvPr>
            <p:ph idx="1" type="body"/>
          </p:nvPr>
        </p:nvSpPr>
        <p:spPr>
          <a:xfrm>
            <a:off x="1470819" y="2355057"/>
            <a:ext cx="9250363" cy="2147887"/>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6000"/>
              <a:buNone/>
              <a:defRPr sz="6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714" name="Shape 714"/>
        <p:cNvGrpSpPr/>
        <p:nvPr/>
      </p:nvGrpSpPr>
      <p:grpSpPr>
        <a:xfrm>
          <a:off x="0" y="0"/>
          <a:ext cx="0" cy="0"/>
          <a:chOff x="0" y="0"/>
          <a:chExt cx="0" cy="0"/>
        </a:xfrm>
      </p:grpSpPr>
      <p:sp>
        <p:nvSpPr>
          <p:cNvPr id="715" name="Google Shape;715;p62"/>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716" name="Google Shape;716;p62"/>
          <p:cNvSpPr txBox="1"/>
          <p:nvPr>
            <p:ph type="title"/>
          </p:nvPr>
        </p:nvSpPr>
        <p:spPr>
          <a:xfrm>
            <a:off x="838200" y="365126"/>
            <a:ext cx="10515600" cy="6529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7" name="Google Shape;717;p62"/>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8" name="Google Shape;718;p62"/>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9" name="Google Shape;719;p62"/>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20" name="Shape 720"/>
        <p:cNvGrpSpPr/>
        <p:nvPr/>
      </p:nvGrpSpPr>
      <p:grpSpPr>
        <a:xfrm>
          <a:off x="0" y="0"/>
          <a:ext cx="0" cy="0"/>
          <a:chOff x="0" y="0"/>
          <a:chExt cx="0" cy="0"/>
        </a:xfrm>
      </p:grpSpPr>
      <p:sp>
        <p:nvSpPr>
          <p:cNvPr id="721" name="Google Shape;721;p63"/>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722" name="Google Shape;722;p63"/>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3" name="Google Shape;723;p63"/>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4" name="Google Shape;724;p63"/>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Layout ver 2">
  <p:cSld name="Title and Content Layout ver 2">
    <p:spTree>
      <p:nvGrpSpPr>
        <p:cNvPr id="70" name="Shape 70"/>
        <p:cNvGrpSpPr/>
        <p:nvPr/>
      </p:nvGrpSpPr>
      <p:grpSpPr>
        <a:xfrm>
          <a:off x="0" y="0"/>
          <a:ext cx="0" cy="0"/>
          <a:chOff x="0" y="0"/>
          <a:chExt cx="0" cy="0"/>
        </a:xfrm>
      </p:grpSpPr>
      <p:sp>
        <p:nvSpPr>
          <p:cNvPr id="71" name="Google Shape;71;p30"/>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72" name="Google Shape;72;p30"/>
          <p:cNvSpPr txBox="1"/>
          <p:nvPr>
            <p:ph type="title"/>
          </p:nvPr>
        </p:nvSpPr>
        <p:spPr>
          <a:xfrm>
            <a:off x="803276" y="2219359"/>
            <a:ext cx="5021940" cy="80433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0"/>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0"/>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0"/>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76" name="Google Shape;76;p30"/>
          <p:cNvSpPr/>
          <p:nvPr>
            <p:ph idx="2" type="pic"/>
          </p:nvPr>
        </p:nvSpPr>
        <p:spPr>
          <a:xfrm>
            <a:off x="831850" y="859665"/>
            <a:ext cx="1078992" cy="548640"/>
          </a:xfrm>
          <a:prstGeom prst="rect">
            <a:avLst/>
          </a:prstGeom>
          <a:noFill/>
          <a:ln>
            <a:noFill/>
          </a:ln>
        </p:spPr>
      </p:sp>
      <p:grpSp>
        <p:nvGrpSpPr>
          <p:cNvPr id="77" name="Google Shape;77;p30"/>
          <p:cNvGrpSpPr/>
          <p:nvPr/>
        </p:nvGrpSpPr>
        <p:grpSpPr>
          <a:xfrm>
            <a:off x="0" y="3122284"/>
            <a:ext cx="3434400" cy="100800"/>
            <a:chOff x="0" y="3240138"/>
            <a:chExt cx="3434400" cy="100800"/>
          </a:xfrm>
        </p:grpSpPr>
        <p:cxnSp>
          <p:nvCxnSpPr>
            <p:cNvPr id="78" name="Google Shape;78;p30"/>
            <p:cNvCxnSpPr/>
            <p:nvPr/>
          </p:nvCxnSpPr>
          <p:spPr>
            <a:xfrm>
              <a:off x="0" y="3290538"/>
              <a:ext cx="3384000" cy="0"/>
            </a:xfrm>
            <a:prstGeom prst="straightConnector1">
              <a:avLst/>
            </a:prstGeom>
            <a:noFill/>
            <a:ln cap="flat" cmpd="sng" w="9525">
              <a:solidFill>
                <a:srgbClr val="7F7F7F"/>
              </a:solidFill>
              <a:prstDash val="solid"/>
              <a:miter lim="800000"/>
              <a:headEnd len="sm" w="sm" type="none"/>
              <a:tailEnd len="sm" w="sm" type="none"/>
            </a:ln>
          </p:spPr>
        </p:cxnSp>
        <p:sp>
          <p:nvSpPr>
            <p:cNvPr id="79" name="Google Shape;79;p30"/>
            <p:cNvSpPr/>
            <p:nvPr/>
          </p:nvSpPr>
          <p:spPr>
            <a:xfrm>
              <a:off x="3333600" y="3240138"/>
              <a:ext cx="100800"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sp>
        <p:nvSpPr>
          <p:cNvPr id="80" name="Google Shape;80;p30"/>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cxnSp>
        <p:nvCxnSpPr>
          <p:cNvPr id="81" name="Google Shape;81;p30"/>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82" name="Google Shape;82;p30"/>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cxnSp>
        <p:nvCxnSpPr>
          <p:cNvPr id="83" name="Google Shape;83;p30"/>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84" name="Google Shape;84;p30"/>
          <p:cNvSpPr txBox="1"/>
          <p:nvPr>
            <p:ph idx="1" type="body"/>
          </p:nvPr>
        </p:nvSpPr>
        <p:spPr>
          <a:xfrm>
            <a:off x="815720" y="3392200"/>
            <a:ext cx="5009495" cy="2210173"/>
          </a:xfrm>
          <a:prstGeom prst="rect">
            <a:avLst/>
          </a:prstGeom>
          <a:noFill/>
          <a:ln>
            <a:noFill/>
          </a:ln>
        </p:spPr>
        <p:txBody>
          <a:bodyPr anchorCtr="0" anchor="t" bIns="0" lIns="0" spcFirstLastPara="1" rIns="0" wrap="square" tIns="0">
            <a:normAutofit/>
          </a:bodyPr>
          <a:lstStyle>
            <a:lvl1pPr indent="-317500" lvl="0" marL="457200" algn="l">
              <a:lnSpc>
                <a:spcPct val="100000"/>
              </a:lnSpc>
              <a:spcBef>
                <a:spcPts val="600"/>
              </a:spcBef>
              <a:spcAft>
                <a:spcPts val="0"/>
              </a:spcAft>
              <a:buClr>
                <a:schemeClr val="dk1"/>
              </a:buClr>
              <a:buSzPts val="1400"/>
              <a:buFont typeface="Courier New"/>
              <a:buChar char="o"/>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85" name="Google Shape;85;p30"/>
          <p:cNvSpPr/>
          <p:nvPr>
            <p:ph idx="3" type="pic"/>
          </p:nvPr>
        </p:nvSpPr>
        <p:spPr>
          <a:xfrm>
            <a:off x="6108356" y="-20834"/>
            <a:ext cx="5245444" cy="5385816"/>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Content Layout">
  <p:cSld name="Icons Content Layout">
    <p:spTree>
      <p:nvGrpSpPr>
        <p:cNvPr id="86" name="Shape 86"/>
        <p:cNvGrpSpPr/>
        <p:nvPr/>
      </p:nvGrpSpPr>
      <p:grpSpPr>
        <a:xfrm>
          <a:off x="0" y="0"/>
          <a:ext cx="0" cy="0"/>
          <a:chOff x="0" y="0"/>
          <a:chExt cx="0" cy="0"/>
        </a:xfrm>
      </p:grpSpPr>
      <p:sp>
        <p:nvSpPr>
          <p:cNvPr id="87" name="Google Shape;87;p31"/>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88" name="Google Shape;88;p31"/>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1"/>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1"/>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91" name="Google Shape;91;p31"/>
          <p:cNvSpPr txBox="1"/>
          <p:nvPr>
            <p:ph type="title"/>
          </p:nvPr>
        </p:nvSpPr>
        <p:spPr>
          <a:xfrm>
            <a:off x="6400317" y="707529"/>
            <a:ext cx="4494133" cy="569086"/>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1"/>
          <p:cNvSpPr txBox="1"/>
          <p:nvPr>
            <p:ph idx="1" type="body"/>
          </p:nvPr>
        </p:nvSpPr>
        <p:spPr>
          <a:xfrm>
            <a:off x="6400317" y="1625821"/>
            <a:ext cx="4473108" cy="5690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1800"/>
              <a:buNone/>
              <a:defRPr b="1"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93" name="Google Shape;93;p31"/>
          <p:cNvSpPr/>
          <p:nvPr>
            <p:ph idx="2" type="pic"/>
          </p:nvPr>
        </p:nvSpPr>
        <p:spPr>
          <a:xfrm>
            <a:off x="831850" y="859665"/>
            <a:ext cx="1078992" cy="548640"/>
          </a:xfrm>
          <a:prstGeom prst="rect">
            <a:avLst/>
          </a:prstGeom>
          <a:noFill/>
          <a:ln>
            <a:noFill/>
          </a:ln>
        </p:spPr>
      </p:sp>
      <p:grpSp>
        <p:nvGrpSpPr>
          <p:cNvPr id="94" name="Google Shape;94;p31"/>
          <p:cNvGrpSpPr/>
          <p:nvPr/>
        </p:nvGrpSpPr>
        <p:grpSpPr>
          <a:xfrm flipH="1">
            <a:off x="6430402" y="1375202"/>
            <a:ext cx="5761598" cy="100800"/>
            <a:chOff x="-322276" y="3240138"/>
            <a:chExt cx="3756676" cy="100800"/>
          </a:xfrm>
        </p:grpSpPr>
        <p:cxnSp>
          <p:nvCxnSpPr>
            <p:cNvPr id="95" name="Google Shape;95;p31"/>
            <p:cNvCxnSpPr/>
            <p:nvPr/>
          </p:nvCxnSpPr>
          <p:spPr>
            <a:xfrm>
              <a:off x="-322276" y="3290538"/>
              <a:ext cx="3706276" cy="0"/>
            </a:xfrm>
            <a:prstGeom prst="straightConnector1">
              <a:avLst/>
            </a:prstGeom>
            <a:noFill/>
            <a:ln cap="flat" cmpd="sng" w="9525">
              <a:solidFill>
                <a:srgbClr val="7F7F7F"/>
              </a:solidFill>
              <a:prstDash val="solid"/>
              <a:miter lim="800000"/>
              <a:headEnd len="sm" w="sm" type="none"/>
              <a:tailEnd len="sm" w="sm" type="none"/>
            </a:ln>
          </p:spPr>
        </p:cxnSp>
        <p:sp>
          <p:nvSpPr>
            <p:cNvPr id="96" name="Google Shape;96;p31"/>
            <p:cNvSpPr/>
            <p:nvPr/>
          </p:nvSpPr>
          <p:spPr>
            <a:xfrm>
              <a:off x="3368676" y="3240138"/>
              <a:ext cx="65724"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sp>
        <p:nvSpPr>
          <p:cNvPr id="97" name="Google Shape;97;p31"/>
          <p:cNvSpPr txBox="1"/>
          <p:nvPr>
            <p:ph idx="3" type="body"/>
          </p:nvPr>
        </p:nvSpPr>
        <p:spPr>
          <a:xfrm>
            <a:off x="2920469" y="3291840"/>
            <a:ext cx="2670048" cy="6400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400"/>
              <a:buFont typeface="Courier New"/>
              <a:buNone/>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cxnSp>
        <p:nvCxnSpPr>
          <p:cNvPr id="98" name="Google Shape;98;p31"/>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99" name="Google Shape;99;p31"/>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cxnSp>
        <p:nvCxnSpPr>
          <p:cNvPr id="100" name="Google Shape;100;p31"/>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101" name="Google Shape;101;p31"/>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02" name="Google Shape;102;p31"/>
          <p:cNvSpPr/>
          <p:nvPr>
            <p:ph idx="4" type="pic"/>
          </p:nvPr>
        </p:nvSpPr>
        <p:spPr>
          <a:xfrm>
            <a:off x="2090460" y="3273552"/>
            <a:ext cx="640080" cy="658368"/>
          </a:xfrm>
          <a:prstGeom prst="rect">
            <a:avLst/>
          </a:prstGeom>
          <a:noFill/>
          <a:ln>
            <a:noFill/>
          </a:ln>
        </p:spPr>
      </p:sp>
      <p:sp>
        <p:nvSpPr>
          <p:cNvPr id="103" name="Google Shape;103;p31"/>
          <p:cNvSpPr txBox="1"/>
          <p:nvPr>
            <p:ph idx="5" type="body"/>
          </p:nvPr>
        </p:nvSpPr>
        <p:spPr>
          <a:xfrm>
            <a:off x="831850" y="3291840"/>
            <a:ext cx="1209357" cy="64008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04" name="Google Shape;104;p31"/>
          <p:cNvSpPr txBox="1"/>
          <p:nvPr>
            <p:ph idx="6" type="body"/>
          </p:nvPr>
        </p:nvSpPr>
        <p:spPr>
          <a:xfrm>
            <a:off x="2920469" y="4427608"/>
            <a:ext cx="2670048" cy="6400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400"/>
              <a:buFont typeface="Courier New"/>
              <a:buNone/>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05" name="Google Shape;105;p31"/>
          <p:cNvSpPr/>
          <p:nvPr>
            <p:ph idx="7" type="pic"/>
          </p:nvPr>
        </p:nvSpPr>
        <p:spPr>
          <a:xfrm>
            <a:off x="2090460" y="4409320"/>
            <a:ext cx="640080" cy="658368"/>
          </a:xfrm>
          <a:prstGeom prst="rect">
            <a:avLst/>
          </a:prstGeom>
          <a:noFill/>
          <a:ln>
            <a:noFill/>
          </a:ln>
        </p:spPr>
      </p:sp>
      <p:sp>
        <p:nvSpPr>
          <p:cNvPr id="106" name="Google Shape;106;p31"/>
          <p:cNvSpPr txBox="1"/>
          <p:nvPr>
            <p:ph idx="8" type="body"/>
          </p:nvPr>
        </p:nvSpPr>
        <p:spPr>
          <a:xfrm>
            <a:off x="831850" y="4427608"/>
            <a:ext cx="1209357" cy="64008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07" name="Google Shape;107;p31"/>
          <p:cNvSpPr txBox="1"/>
          <p:nvPr>
            <p:ph idx="9" type="body"/>
          </p:nvPr>
        </p:nvSpPr>
        <p:spPr>
          <a:xfrm>
            <a:off x="8549426" y="3291840"/>
            <a:ext cx="2670048" cy="6400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400"/>
              <a:buFont typeface="Courier New"/>
              <a:buNone/>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08" name="Google Shape;108;p31"/>
          <p:cNvSpPr/>
          <p:nvPr>
            <p:ph idx="13" type="pic"/>
          </p:nvPr>
        </p:nvSpPr>
        <p:spPr>
          <a:xfrm>
            <a:off x="7719417" y="3273552"/>
            <a:ext cx="640080" cy="658368"/>
          </a:xfrm>
          <a:prstGeom prst="rect">
            <a:avLst/>
          </a:prstGeom>
          <a:noFill/>
          <a:ln>
            <a:noFill/>
          </a:ln>
        </p:spPr>
      </p:sp>
      <p:sp>
        <p:nvSpPr>
          <p:cNvPr id="109" name="Google Shape;109;p31"/>
          <p:cNvSpPr txBox="1"/>
          <p:nvPr>
            <p:ph idx="14" type="body"/>
          </p:nvPr>
        </p:nvSpPr>
        <p:spPr>
          <a:xfrm>
            <a:off x="6460807" y="3291840"/>
            <a:ext cx="1209357" cy="64008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10" name="Google Shape;110;p31"/>
          <p:cNvSpPr txBox="1"/>
          <p:nvPr>
            <p:ph idx="15" type="body"/>
          </p:nvPr>
        </p:nvSpPr>
        <p:spPr>
          <a:xfrm>
            <a:off x="8549426" y="4427608"/>
            <a:ext cx="2670048" cy="6400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400"/>
              <a:buFont typeface="Courier New"/>
              <a:buNone/>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11" name="Google Shape;111;p31"/>
          <p:cNvSpPr/>
          <p:nvPr>
            <p:ph idx="16" type="pic"/>
          </p:nvPr>
        </p:nvSpPr>
        <p:spPr>
          <a:xfrm>
            <a:off x="7719417" y="4409320"/>
            <a:ext cx="640080" cy="658368"/>
          </a:xfrm>
          <a:prstGeom prst="rect">
            <a:avLst/>
          </a:prstGeom>
          <a:noFill/>
          <a:ln>
            <a:noFill/>
          </a:ln>
        </p:spPr>
      </p:sp>
      <p:sp>
        <p:nvSpPr>
          <p:cNvPr id="112" name="Google Shape;112;p31"/>
          <p:cNvSpPr txBox="1"/>
          <p:nvPr>
            <p:ph idx="17" type="body"/>
          </p:nvPr>
        </p:nvSpPr>
        <p:spPr>
          <a:xfrm>
            <a:off x="6460807" y="4427608"/>
            <a:ext cx="1209357" cy="64008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ection Content Layout">
  <p:cSld name="Three Section Content Layout">
    <p:spTree>
      <p:nvGrpSpPr>
        <p:cNvPr id="113" name="Shape 113"/>
        <p:cNvGrpSpPr/>
        <p:nvPr/>
      </p:nvGrpSpPr>
      <p:grpSpPr>
        <a:xfrm>
          <a:off x="0" y="0"/>
          <a:ext cx="0" cy="0"/>
          <a:chOff x="0" y="0"/>
          <a:chExt cx="0" cy="0"/>
        </a:xfrm>
      </p:grpSpPr>
      <p:sp>
        <p:nvSpPr>
          <p:cNvPr id="114" name="Google Shape;114;p32"/>
          <p:cNvSpPr/>
          <p:nvPr/>
        </p:nvSpPr>
        <p:spPr>
          <a:xfrm>
            <a:off x="33531"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15" name="Google Shape;115;p32"/>
          <p:cNvSpPr txBox="1"/>
          <p:nvPr>
            <p:ph type="title"/>
          </p:nvPr>
        </p:nvSpPr>
        <p:spPr>
          <a:xfrm>
            <a:off x="803277" y="1512271"/>
            <a:ext cx="2828198" cy="128683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32"/>
          <p:cNvSpPr txBox="1"/>
          <p:nvPr>
            <p:ph idx="1" type="body"/>
          </p:nvPr>
        </p:nvSpPr>
        <p:spPr>
          <a:xfrm>
            <a:off x="826771" y="3148315"/>
            <a:ext cx="2216876" cy="2098138"/>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1800"/>
              <a:buNone/>
              <a:defRPr b="1"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17" name="Google Shape;117;p32"/>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2"/>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2"/>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20" name="Google Shape;120;p32"/>
          <p:cNvSpPr/>
          <p:nvPr>
            <p:ph idx="2" type="pic"/>
          </p:nvPr>
        </p:nvSpPr>
        <p:spPr>
          <a:xfrm>
            <a:off x="831850" y="859665"/>
            <a:ext cx="1078992" cy="548640"/>
          </a:xfrm>
          <a:prstGeom prst="rect">
            <a:avLst/>
          </a:prstGeom>
          <a:noFill/>
          <a:ln>
            <a:noFill/>
          </a:ln>
        </p:spPr>
      </p:sp>
      <p:grpSp>
        <p:nvGrpSpPr>
          <p:cNvPr id="121" name="Google Shape;121;p32"/>
          <p:cNvGrpSpPr/>
          <p:nvPr/>
        </p:nvGrpSpPr>
        <p:grpSpPr>
          <a:xfrm>
            <a:off x="0" y="2897696"/>
            <a:ext cx="3360726" cy="100800"/>
            <a:chOff x="0" y="3240138"/>
            <a:chExt cx="3360726" cy="100800"/>
          </a:xfrm>
        </p:grpSpPr>
        <p:cxnSp>
          <p:nvCxnSpPr>
            <p:cNvPr id="122" name="Google Shape;122;p32"/>
            <p:cNvCxnSpPr/>
            <p:nvPr/>
          </p:nvCxnSpPr>
          <p:spPr>
            <a:xfrm>
              <a:off x="0" y="3290538"/>
              <a:ext cx="3276000" cy="0"/>
            </a:xfrm>
            <a:prstGeom prst="straightConnector1">
              <a:avLst/>
            </a:prstGeom>
            <a:noFill/>
            <a:ln cap="flat" cmpd="sng" w="9525">
              <a:solidFill>
                <a:srgbClr val="7F7F7F"/>
              </a:solidFill>
              <a:prstDash val="solid"/>
              <a:miter lim="800000"/>
              <a:headEnd len="sm" w="sm" type="none"/>
              <a:tailEnd len="sm" w="sm" type="none"/>
            </a:ln>
          </p:spPr>
        </p:cxnSp>
        <p:sp>
          <p:nvSpPr>
            <p:cNvPr id="123" name="Google Shape;123;p32"/>
            <p:cNvSpPr/>
            <p:nvPr/>
          </p:nvSpPr>
          <p:spPr>
            <a:xfrm>
              <a:off x="3259926" y="3240138"/>
              <a:ext cx="100800"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sp>
        <p:nvSpPr>
          <p:cNvPr id="124" name="Google Shape;124;p32"/>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cxnSp>
        <p:nvCxnSpPr>
          <p:cNvPr id="125" name="Google Shape;125;p32"/>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126" name="Google Shape;126;p32"/>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cxnSp>
        <p:nvCxnSpPr>
          <p:cNvPr id="127" name="Google Shape;127;p32"/>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128" name="Google Shape;128;p32"/>
          <p:cNvSpPr/>
          <p:nvPr>
            <p:ph idx="3" type="body"/>
          </p:nvPr>
        </p:nvSpPr>
        <p:spPr>
          <a:xfrm>
            <a:off x="5307595" y="967117"/>
            <a:ext cx="978408" cy="978408"/>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72000">
            <a:normAutofit/>
          </a:bodyPr>
          <a:lstStyle>
            <a:lvl1pPr indent="-228600" lvl="0" marL="457200" algn="ctr">
              <a:lnSpc>
                <a:spcPct val="90000"/>
              </a:lnSpc>
              <a:spcBef>
                <a:spcPts val="1000"/>
              </a:spcBef>
              <a:spcAft>
                <a:spcPts val="0"/>
              </a:spcAft>
              <a:buSzPts val="7000"/>
              <a:buNone/>
              <a:defRPr b="1" sz="7000">
                <a:latin typeface="Gill Sans"/>
                <a:ea typeface="Gill Sans"/>
                <a:cs typeface="Gill Sans"/>
                <a:sym typeface="Gill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32"/>
          <p:cNvSpPr/>
          <p:nvPr>
            <p:ph idx="4" type="body"/>
          </p:nvPr>
        </p:nvSpPr>
        <p:spPr>
          <a:xfrm>
            <a:off x="8268585" y="951108"/>
            <a:ext cx="978408" cy="978408"/>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36000">
            <a:normAutofit/>
          </a:bodyPr>
          <a:lstStyle>
            <a:lvl1pPr indent="-228600" lvl="0" marL="457200" algn="ctr">
              <a:lnSpc>
                <a:spcPct val="90000"/>
              </a:lnSpc>
              <a:spcBef>
                <a:spcPts val="1000"/>
              </a:spcBef>
              <a:spcAft>
                <a:spcPts val="0"/>
              </a:spcAft>
              <a:buSzPts val="7000"/>
              <a:buNone/>
              <a:defRPr b="1" sz="7000">
                <a:latin typeface="Gill Sans"/>
                <a:ea typeface="Gill Sans"/>
                <a:cs typeface="Gill Sans"/>
                <a:sym typeface="Gill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32"/>
          <p:cNvSpPr/>
          <p:nvPr>
            <p:ph idx="5" type="body"/>
          </p:nvPr>
        </p:nvSpPr>
        <p:spPr>
          <a:xfrm>
            <a:off x="11229575" y="911795"/>
            <a:ext cx="978408" cy="978408"/>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36000">
            <a:normAutofit/>
          </a:bodyPr>
          <a:lstStyle>
            <a:lvl1pPr indent="-228600" lvl="0" marL="457200" algn="ctr">
              <a:lnSpc>
                <a:spcPct val="90000"/>
              </a:lnSpc>
              <a:spcBef>
                <a:spcPts val="1000"/>
              </a:spcBef>
              <a:spcAft>
                <a:spcPts val="0"/>
              </a:spcAft>
              <a:buSzPts val="7000"/>
              <a:buNone/>
              <a:defRPr b="1" sz="7000">
                <a:latin typeface="Gill Sans"/>
                <a:ea typeface="Gill Sans"/>
                <a:cs typeface="Gill Sans"/>
                <a:sym typeface="Gill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32"/>
          <p:cNvSpPr txBox="1"/>
          <p:nvPr>
            <p:ph idx="6" type="body"/>
          </p:nvPr>
        </p:nvSpPr>
        <p:spPr>
          <a:xfrm>
            <a:off x="3368798" y="3401963"/>
            <a:ext cx="2589369" cy="1280958"/>
          </a:xfrm>
          <a:prstGeom prst="rect">
            <a:avLst/>
          </a:prstGeom>
          <a:noFill/>
          <a:ln>
            <a:noFill/>
          </a:ln>
        </p:spPr>
        <p:txBody>
          <a:bodyPr anchorCtr="0" anchor="t" bIns="0" lIns="0" spcFirstLastPara="1" rIns="0" wrap="square" tIns="0">
            <a:normAutofit/>
          </a:bodyPr>
          <a:lstStyle>
            <a:lvl1pPr indent="-317500" lvl="0" marL="457200" algn="l">
              <a:lnSpc>
                <a:spcPct val="100000"/>
              </a:lnSpc>
              <a:spcBef>
                <a:spcPts val="600"/>
              </a:spcBef>
              <a:spcAft>
                <a:spcPts val="0"/>
              </a:spcAft>
              <a:buClr>
                <a:schemeClr val="dk1"/>
              </a:buClr>
              <a:buSzPts val="1400"/>
              <a:buFont typeface="Courier New"/>
              <a:buChar char="o"/>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32" name="Google Shape;132;p32"/>
          <p:cNvSpPr txBox="1"/>
          <p:nvPr>
            <p:ph idx="7" type="body"/>
          </p:nvPr>
        </p:nvSpPr>
        <p:spPr>
          <a:xfrm>
            <a:off x="3368797" y="3105260"/>
            <a:ext cx="2415199" cy="236141"/>
          </a:xfrm>
          <a:prstGeom prst="rect">
            <a:avLst/>
          </a:prstGeom>
          <a:noFill/>
          <a:ln>
            <a:noFill/>
          </a:ln>
        </p:spPr>
        <p:txBody>
          <a:bodyPr anchorCtr="0" anchor="b" bIns="0" lIns="0" spcFirstLastPara="1" rIns="0" wrap="square" tIns="0">
            <a:normAutofit/>
          </a:bodyPr>
          <a:lstStyle>
            <a:lvl1pPr indent="-228600" lvl="0" marL="457200" algn="r">
              <a:lnSpc>
                <a:spcPct val="90000"/>
              </a:lnSpc>
              <a:spcBef>
                <a:spcPts val="600"/>
              </a:spcBef>
              <a:spcAft>
                <a:spcPts val="0"/>
              </a:spcAft>
              <a:buClr>
                <a:schemeClr val="dk1"/>
              </a:buClr>
              <a:buSzPts val="1600"/>
              <a:buFont typeface="Courier New"/>
              <a:buNone/>
              <a:defRPr b="0" i="1" sz="16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33" name="Google Shape;133;p32"/>
          <p:cNvSpPr txBox="1"/>
          <p:nvPr>
            <p:ph idx="8" type="body"/>
          </p:nvPr>
        </p:nvSpPr>
        <p:spPr>
          <a:xfrm>
            <a:off x="3368797" y="2742695"/>
            <a:ext cx="2415199" cy="360000"/>
          </a:xfrm>
          <a:prstGeom prst="rect">
            <a:avLst/>
          </a:prstGeom>
          <a:noFill/>
          <a:ln>
            <a:noFill/>
          </a:ln>
        </p:spPr>
        <p:txBody>
          <a:bodyPr anchorCtr="0" anchor="b" bIns="0" lIns="0" spcFirstLastPara="1" rIns="0" wrap="square" tIns="0">
            <a:normAutofit/>
          </a:bodyPr>
          <a:lstStyle>
            <a:lvl1pPr indent="-228600" lvl="0" marL="457200" algn="r">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34" name="Google Shape;134;p32"/>
          <p:cNvSpPr txBox="1"/>
          <p:nvPr>
            <p:ph idx="9" type="body"/>
          </p:nvPr>
        </p:nvSpPr>
        <p:spPr>
          <a:xfrm>
            <a:off x="6177814" y="3368916"/>
            <a:ext cx="2589369" cy="1786953"/>
          </a:xfrm>
          <a:prstGeom prst="rect">
            <a:avLst/>
          </a:prstGeom>
          <a:noFill/>
          <a:ln>
            <a:noFill/>
          </a:ln>
        </p:spPr>
        <p:txBody>
          <a:bodyPr anchorCtr="0" anchor="t" bIns="0" lIns="0" spcFirstLastPara="1" rIns="0" wrap="square" tIns="0">
            <a:normAutofit/>
          </a:bodyPr>
          <a:lstStyle>
            <a:lvl1pPr indent="-317500" lvl="0" marL="457200" algn="l">
              <a:lnSpc>
                <a:spcPct val="100000"/>
              </a:lnSpc>
              <a:spcBef>
                <a:spcPts val="600"/>
              </a:spcBef>
              <a:spcAft>
                <a:spcPts val="0"/>
              </a:spcAft>
              <a:buClr>
                <a:schemeClr val="dk1"/>
              </a:buClr>
              <a:buSzPts val="1400"/>
              <a:buFont typeface="Courier New"/>
              <a:buChar char="o"/>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35" name="Google Shape;135;p32"/>
          <p:cNvSpPr txBox="1"/>
          <p:nvPr>
            <p:ph idx="13" type="body"/>
          </p:nvPr>
        </p:nvSpPr>
        <p:spPr>
          <a:xfrm>
            <a:off x="6177813" y="3072214"/>
            <a:ext cx="2415199" cy="236141"/>
          </a:xfrm>
          <a:prstGeom prst="rect">
            <a:avLst/>
          </a:prstGeom>
          <a:noFill/>
          <a:ln>
            <a:noFill/>
          </a:ln>
        </p:spPr>
        <p:txBody>
          <a:bodyPr anchorCtr="0" anchor="b" bIns="0" lIns="0" spcFirstLastPara="1" rIns="0" wrap="square" tIns="0">
            <a:normAutofit/>
          </a:bodyPr>
          <a:lstStyle>
            <a:lvl1pPr indent="-228600" lvl="0" marL="457200" algn="r">
              <a:lnSpc>
                <a:spcPct val="90000"/>
              </a:lnSpc>
              <a:spcBef>
                <a:spcPts val="600"/>
              </a:spcBef>
              <a:spcAft>
                <a:spcPts val="0"/>
              </a:spcAft>
              <a:buClr>
                <a:schemeClr val="dk1"/>
              </a:buClr>
              <a:buSzPts val="1600"/>
              <a:buFont typeface="Courier New"/>
              <a:buNone/>
              <a:defRPr b="0" i="1" sz="16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36" name="Google Shape;136;p32"/>
          <p:cNvSpPr txBox="1"/>
          <p:nvPr>
            <p:ph idx="14" type="body"/>
          </p:nvPr>
        </p:nvSpPr>
        <p:spPr>
          <a:xfrm>
            <a:off x="6177813" y="2709649"/>
            <a:ext cx="2415199" cy="360000"/>
          </a:xfrm>
          <a:prstGeom prst="rect">
            <a:avLst/>
          </a:prstGeom>
          <a:noFill/>
          <a:ln>
            <a:noFill/>
          </a:ln>
        </p:spPr>
        <p:txBody>
          <a:bodyPr anchorCtr="0" anchor="b" bIns="0" lIns="0" spcFirstLastPara="1" rIns="0" wrap="square" tIns="0">
            <a:normAutofit/>
          </a:bodyPr>
          <a:lstStyle>
            <a:lvl1pPr indent="-228600" lvl="0" marL="457200" algn="r">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37" name="Google Shape;137;p32"/>
          <p:cNvSpPr txBox="1"/>
          <p:nvPr>
            <p:ph idx="15" type="body"/>
          </p:nvPr>
        </p:nvSpPr>
        <p:spPr>
          <a:xfrm>
            <a:off x="9015357" y="3324578"/>
            <a:ext cx="2589369" cy="2311934"/>
          </a:xfrm>
          <a:prstGeom prst="rect">
            <a:avLst/>
          </a:prstGeom>
          <a:noFill/>
          <a:ln>
            <a:noFill/>
          </a:ln>
        </p:spPr>
        <p:txBody>
          <a:bodyPr anchorCtr="0" anchor="t" bIns="0" lIns="0" spcFirstLastPara="1" rIns="0" wrap="square" tIns="0">
            <a:normAutofit/>
          </a:bodyPr>
          <a:lstStyle>
            <a:lvl1pPr indent="-317500" lvl="0" marL="457200" algn="l">
              <a:lnSpc>
                <a:spcPct val="100000"/>
              </a:lnSpc>
              <a:spcBef>
                <a:spcPts val="600"/>
              </a:spcBef>
              <a:spcAft>
                <a:spcPts val="0"/>
              </a:spcAft>
              <a:buClr>
                <a:schemeClr val="dk1"/>
              </a:buClr>
              <a:buSzPts val="1400"/>
              <a:buFont typeface="Courier New"/>
              <a:buChar char="o"/>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38" name="Google Shape;138;p32"/>
          <p:cNvSpPr txBox="1"/>
          <p:nvPr>
            <p:ph idx="16" type="body"/>
          </p:nvPr>
        </p:nvSpPr>
        <p:spPr>
          <a:xfrm>
            <a:off x="9015356" y="3027875"/>
            <a:ext cx="2415199" cy="236141"/>
          </a:xfrm>
          <a:prstGeom prst="rect">
            <a:avLst/>
          </a:prstGeom>
          <a:noFill/>
          <a:ln>
            <a:noFill/>
          </a:ln>
        </p:spPr>
        <p:txBody>
          <a:bodyPr anchorCtr="0" anchor="b" bIns="0" lIns="0" spcFirstLastPara="1" rIns="0" wrap="square" tIns="0">
            <a:normAutofit/>
          </a:bodyPr>
          <a:lstStyle>
            <a:lvl1pPr indent="-228600" lvl="0" marL="457200" algn="r">
              <a:lnSpc>
                <a:spcPct val="90000"/>
              </a:lnSpc>
              <a:spcBef>
                <a:spcPts val="600"/>
              </a:spcBef>
              <a:spcAft>
                <a:spcPts val="0"/>
              </a:spcAft>
              <a:buClr>
                <a:schemeClr val="dk1"/>
              </a:buClr>
              <a:buSzPts val="1600"/>
              <a:buFont typeface="Courier New"/>
              <a:buNone/>
              <a:defRPr b="0" i="1" sz="16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39" name="Google Shape;139;p32"/>
          <p:cNvSpPr txBox="1"/>
          <p:nvPr>
            <p:ph idx="17" type="body"/>
          </p:nvPr>
        </p:nvSpPr>
        <p:spPr>
          <a:xfrm>
            <a:off x="9015356" y="2665310"/>
            <a:ext cx="2415199" cy="360000"/>
          </a:xfrm>
          <a:prstGeom prst="rect">
            <a:avLst/>
          </a:prstGeom>
          <a:noFill/>
          <a:ln>
            <a:noFill/>
          </a:ln>
        </p:spPr>
        <p:txBody>
          <a:bodyPr anchorCtr="0" anchor="b" bIns="0" lIns="0" spcFirstLastPara="1" rIns="0" wrap="square" tIns="0">
            <a:normAutofit/>
          </a:bodyPr>
          <a:lstStyle>
            <a:lvl1pPr indent="-228600" lvl="0" marL="457200" algn="r">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0" name="Shape 140"/>
        <p:cNvGrpSpPr/>
        <p:nvPr/>
      </p:nvGrpSpPr>
      <p:grpSpPr>
        <a:xfrm>
          <a:off x="0" y="0"/>
          <a:ext cx="0" cy="0"/>
          <a:chOff x="0" y="0"/>
          <a:chExt cx="0" cy="0"/>
        </a:xfrm>
      </p:grpSpPr>
      <p:sp>
        <p:nvSpPr>
          <p:cNvPr id="141" name="Google Shape;141;p33"/>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42" name="Google Shape;142;p33"/>
          <p:cNvSpPr txBox="1"/>
          <p:nvPr>
            <p:ph type="title"/>
          </p:nvPr>
        </p:nvSpPr>
        <p:spPr>
          <a:xfrm>
            <a:off x="838200" y="365126"/>
            <a:ext cx="10515600" cy="6529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33"/>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3"/>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3"/>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46" name="Google Shape;146;p33"/>
          <p:cNvSpPr txBox="1"/>
          <p:nvPr>
            <p:ph idx="1" type="body"/>
          </p:nvPr>
        </p:nvSpPr>
        <p:spPr>
          <a:xfrm>
            <a:off x="838200" y="1187777"/>
            <a:ext cx="10515600" cy="4534293"/>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2"/>
              </a:buClr>
              <a:buSzPts val="2800"/>
              <a:buChar char="•"/>
              <a:defRPr>
                <a:solidFill>
                  <a:schemeClr val="lt2"/>
                </a:solidFill>
              </a:defRPr>
            </a:lvl1pPr>
            <a:lvl2pPr indent="-381000" lvl="1" marL="914400" algn="l">
              <a:lnSpc>
                <a:spcPct val="90000"/>
              </a:lnSpc>
              <a:spcBef>
                <a:spcPts val="500"/>
              </a:spcBef>
              <a:spcAft>
                <a:spcPts val="0"/>
              </a:spcAft>
              <a:buClr>
                <a:schemeClr val="lt2"/>
              </a:buClr>
              <a:buSzPts val="2400"/>
              <a:buChar char="•"/>
              <a:defRPr>
                <a:solidFill>
                  <a:schemeClr val="lt2"/>
                </a:solidFill>
              </a:defRPr>
            </a:lvl2pPr>
            <a:lvl3pPr indent="-355600" lvl="2" marL="1371600" algn="l">
              <a:lnSpc>
                <a:spcPct val="90000"/>
              </a:lnSpc>
              <a:spcBef>
                <a:spcPts val="500"/>
              </a:spcBef>
              <a:spcAft>
                <a:spcPts val="0"/>
              </a:spcAft>
              <a:buClr>
                <a:schemeClr val="lt2"/>
              </a:buClr>
              <a:buSzPts val="2000"/>
              <a:buChar char="•"/>
              <a:defRPr>
                <a:solidFill>
                  <a:schemeClr val="lt2"/>
                </a:solidFill>
              </a:defRPr>
            </a:lvl3pPr>
            <a:lvl4pPr indent="-342900" lvl="3" marL="1828800" algn="l">
              <a:lnSpc>
                <a:spcPct val="90000"/>
              </a:lnSpc>
              <a:spcBef>
                <a:spcPts val="500"/>
              </a:spcBef>
              <a:spcAft>
                <a:spcPts val="0"/>
              </a:spcAft>
              <a:buClr>
                <a:schemeClr val="lt2"/>
              </a:buClr>
              <a:buSzPts val="1800"/>
              <a:buChar char="•"/>
              <a:defRPr>
                <a:solidFill>
                  <a:schemeClr val="lt2"/>
                </a:solidFill>
              </a:defRPr>
            </a:lvl4pPr>
            <a:lvl5pPr indent="-342900" lvl="4" marL="2286000" algn="l">
              <a:lnSpc>
                <a:spcPct val="90000"/>
              </a:lnSpc>
              <a:spcBef>
                <a:spcPts val="500"/>
              </a:spcBef>
              <a:spcAft>
                <a:spcPts val="0"/>
              </a:spcAft>
              <a:buClr>
                <a:schemeClr val="lt2"/>
              </a:buClr>
              <a:buSzPts val="1800"/>
              <a:buChar char="•"/>
              <a:defRPr>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Content Layout">
  <p:cSld name="Timeline Content Layout">
    <p:spTree>
      <p:nvGrpSpPr>
        <p:cNvPr id="147" name="Shape 147"/>
        <p:cNvGrpSpPr/>
        <p:nvPr/>
      </p:nvGrpSpPr>
      <p:grpSpPr>
        <a:xfrm>
          <a:off x="0" y="0"/>
          <a:ext cx="0" cy="0"/>
          <a:chOff x="0" y="0"/>
          <a:chExt cx="0" cy="0"/>
        </a:xfrm>
      </p:grpSpPr>
      <p:sp>
        <p:nvSpPr>
          <p:cNvPr id="148" name="Google Shape;148;p34"/>
          <p:cNvSpPr/>
          <p:nvPr/>
        </p:nvSpPr>
        <p:spPr>
          <a:xfrm>
            <a:off x="0" y="-1"/>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49" name="Google Shape;149;p34"/>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4"/>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34"/>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52" name="Google Shape;152;p34"/>
          <p:cNvSpPr txBox="1"/>
          <p:nvPr>
            <p:ph type="title"/>
          </p:nvPr>
        </p:nvSpPr>
        <p:spPr>
          <a:xfrm>
            <a:off x="8736466" y="707529"/>
            <a:ext cx="2673606" cy="569086"/>
          </a:xfrm>
          <a:prstGeom prst="rect">
            <a:avLst/>
          </a:prstGeom>
          <a:noFill/>
          <a:ln>
            <a:noFill/>
          </a:ln>
        </p:spPr>
        <p:txBody>
          <a:bodyPr anchorCtr="0" anchor="b" bIns="0" lIns="0" spcFirstLastPara="1" rIns="0" wrap="square" tIns="0">
            <a:normAutofit/>
          </a:bodyPr>
          <a:lstStyle>
            <a:lvl1pPr lvl="0" algn="r">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34"/>
          <p:cNvSpPr txBox="1"/>
          <p:nvPr>
            <p:ph idx="1" type="body"/>
          </p:nvPr>
        </p:nvSpPr>
        <p:spPr>
          <a:xfrm>
            <a:off x="9147803" y="1625821"/>
            <a:ext cx="2262267" cy="2021536"/>
          </a:xfrm>
          <a:prstGeom prst="rect">
            <a:avLst/>
          </a:prstGeom>
          <a:noFill/>
          <a:ln>
            <a:noFill/>
          </a:ln>
        </p:spPr>
        <p:txBody>
          <a:bodyPr anchorCtr="0" anchor="t" bIns="0" lIns="0" spcFirstLastPara="1" rIns="0" wrap="square" tIns="0">
            <a:normAutofit/>
          </a:bodyPr>
          <a:lstStyle>
            <a:lvl1pPr indent="-228600" lvl="0" marL="457200" algn="r">
              <a:lnSpc>
                <a:spcPct val="100000"/>
              </a:lnSpc>
              <a:spcBef>
                <a:spcPts val="1000"/>
              </a:spcBef>
              <a:spcAft>
                <a:spcPts val="0"/>
              </a:spcAft>
              <a:buClr>
                <a:schemeClr val="dk1"/>
              </a:buClr>
              <a:buSzPts val="1800"/>
              <a:buNone/>
              <a:defRPr b="1"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54" name="Google Shape;154;p34"/>
          <p:cNvSpPr/>
          <p:nvPr>
            <p:ph idx="2" type="pic"/>
          </p:nvPr>
        </p:nvSpPr>
        <p:spPr>
          <a:xfrm>
            <a:off x="831850" y="859665"/>
            <a:ext cx="1078992" cy="548640"/>
          </a:xfrm>
          <a:prstGeom prst="rect">
            <a:avLst/>
          </a:prstGeom>
          <a:noFill/>
          <a:ln>
            <a:noFill/>
          </a:ln>
        </p:spPr>
      </p:sp>
      <p:grpSp>
        <p:nvGrpSpPr>
          <p:cNvPr id="155" name="Google Shape;155;p34"/>
          <p:cNvGrpSpPr/>
          <p:nvPr/>
        </p:nvGrpSpPr>
        <p:grpSpPr>
          <a:xfrm flipH="1">
            <a:off x="9186215" y="1375202"/>
            <a:ext cx="3005785" cy="100800"/>
            <a:chOff x="2729180" y="3240138"/>
            <a:chExt cx="1532346" cy="100800"/>
          </a:xfrm>
        </p:grpSpPr>
        <p:cxnSp>
          <p:nvCxnSpPr>
            <p:cNvPr id="156" name="Google Shape;156;p34"/>
            <p:cNvCxnSpPr/>
            <p:nvPr/>
          </p:nvCxnSpPr>
          <p:spPr>
            <a:xfrm>
              <a:off x="2729180" y="3290538"/>
              <a:ext cx="1504927" cy="0"/>
            </a:xfrm>
            <a:prstGeom prst="straightConnector1">
              <a:avLst/>
            </a:prstGeom>
            <a:noFill/>
            <a:ln cap="flat" cmpd="sng" w="9525">
              <a:solidFill>
                <a:srgbClr val="7F7F7F"/>
              </a:solidFill>
              <a:prstDash val="solid"/>
              <a:miter lim="800000"/>
              <a:headEnd len="sm" w="sm" type="none"/>
              <a:tailEnd len="sm" w="sm" type="none"/>
            </a:ln>
          </p:spPr>
        </p:cxnSp>
        <p:sp>
          <p:nvSpPr>
            <p:cNvPr id="157" name="Google Shape;157;p34"/>
            <p:cNvSpPr/>
            <p:nvPr/>
          </p:nvSpPr>
          <p:spPr>
            <a:xfrm>
              <a:off x="4210138" y="3240138"/>
              <a:ext cx="51388"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cxnSp>
        <p:nvCxnSpPr>
          <p:cNvPr id="158" name="Google Shape;158;p34"/>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159" name="Google Shape;159;p34"/>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cxnSp>
        <p:nvCxnSpPr>
          <p:cNvPr id="160" name="Google Shape;160;p34"/>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
        <p:nvSpPr>
          <p:cNvPr id="161" name="Google Shape;161;p34"/>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62" name="Google Shape;162;p34"/>
          <p:cNvSpPr txBox="1"/>
          <p:nvPr>
            <p:ph idx="3" type="body"/>
          </p:nvPr>
        </p:nvSpPr>
        <p:spPr>
          <a:xfrm>
            <a:off x="543300" y="685667"/>
            <a:ext cx="2616212" cy="978408"/>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1000"/>
              </a:spcBef>
              <a:spcAft>
                <a:spcPts val="0"/>
              </a:spcAft>
              <a:buSzPts val="7000"/>
              <a:buNone/>
              <a:defRPr b="1" sz="7000">
                <a:latin typeface="Gill Sans"/>
                <a:ea typeface="Gill Sans"/>
                <a:cs typeface="Gill Sans"/>
                <a:sym typeface="Gill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34"/>
          <p:cNvSpPr txBox="1"/>
          <p:nvPr>
            <p:ph idx="4" type="body"/>
          </p:nvPr>
        </p:nvSpPr>
        <p:spPr>
          <a:xfrm>
            <a:off x="4195225" y="1079308"/>
            <a:ext cx="2810591" cy="75886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400"/>
              <a:buFont typeface="Courier New"/>
              <a:buNone/>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64" name="Google Shape;164;p34"/>
          <p:cNvSpPr txBox="1"/>
          <p:nvPr>
            <p:ph idx="5" type="body"/>
          </p:nvPr>
        </p:nvSpPr>
        <p:spPr>
          <a:xfrm>
            <a:off x="4195225" y="786636"/>
            <a:ext cx="2810591" cy="292671"/>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cxnSp>
        <p:nvCxnSpPr>
          <p:cNvPr id="165" name="Google Shape;165;p34"/>
          <p:cNvCxnSpPr/>
          <p:nvPr/>
        </p:nvCxnSpPr>
        <p:spPr>
          <a:xfrm rot="-5400000">
            <a:off x="19285" y="3429000"/>
            <a:ext cx="6858000" cy="0"/>
          </a:xfrm>
          <a:prstGeom prst="straightConnector1">
            <a:avLst/>
          </a:prstGeom>
          <a:noFill/>
          <a:ln cap="flat" cmpd="sng" w="9525">
            <a:solidFill>
              <a:schemeClr val="dk1"/>
            </a:solidFill>
            <a:prstDash val="solid"/>
            <a:miter lim="800000"/>
            <a:headEnd len="sm" w="sm" type="none"/>
            <a:tailEnd len="sm" w="sm" type="none"/>
          </a:ln>
        </p:spPr>
      </p:cxnSp>
      <p:sp>
        <p:nvSpPr>
          <p:cNvPr id="166" name="Google Shape;166;p34"/>
          <p:cNvSpPr/>
          <p:nvPr/>
        </p:nvSpPr>
        <p:spPr>
          <a:xfrm>
            <a:off x="3297408" y="959827"/>
            <a:ext cx="301752" cy="301752"/>
          </a:xfrm>
          <a:prstGeom prst="ellipse">
            <a:avLst/>
          </a:prstGeom>
          <a:solidFill>
            <a:srgbClr val="0F172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67" name="Google Shape;167;p34"/>
          <p:cNvSpPr/>
          <p:nvPr/>
        </p:nvSpPr>
        <p:spPr>
          <a:xfrm>
            <a:off x="3297408" y="5362327"/>
            <a:ext cx="301752" cy="301752"/>
          </a:xfrm>
          <a:prstGeom prst="ellipse">
            <a:avLst/>
          </a:prstGeom>
          <a:solidFill>
            <a:srgbClr val="0F172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68" name="Google Shape;168;p34"/>
          <p:cNvSpPr/>
          <p:nvPr/>
        </p:nvSpPr>
        <p:spPr>
          <a:xfrm>
            <a:off x="3297408" y="2427327"/>
            <a:ext cx="301752" cy="301752"/>
          </a:xfrm>
          <a:prstGeom prst="ellipse">
            <a:avLst/>
          </a:prstGeom>
          <a:solidFill>
            <a:srgbClr val="0F172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69" name="Google Shape;169;p34"/>
          <p:cNvSpPr/>
          <p:nvPr/>
        </p:nvSpPr>
        <p:spPr>
          <a:xfrm>
            <a:off x="3297408" y="3894827"/>
            <a:ext cx="301752" cy="301752"/>
          </a:xfrm>
          <a:prstGeom prst="ellipse">
            <a:avLst/>
          </a:prstGeom>
          <a:solidFill>
            <a:srgbClr val="0F172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70" name="Google Shape;170;p34"/>
          <p:cNvSpPr txBox="1"/>
          <p:nvPr>
            <p:ph idx="6" type="body"/>
          </p:nvPr>
        </p:nvSpPr>
        <p:spPr>
          <a:xfrm>
            <a:off x="4195225" y="2532447"/>
            <a:ext cx="2810591" cy="75886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400"/>
              <a:buFont typeface="Courier New"/>
              <a:buNone/>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71" name="Google Shape;171;p34"/>
          <p:cNvSpPr txBox="1"/>
          <p:nvPr>
            <p:ph idx="7" type="body"/>
          </p:nvPr>
        </p:nvSpPr>
        <p:spPr>
          <a:xfrm>
            <a:off x="4195225" y="2239775"/>
            <a:ext cx="2810591" cy="292671"/>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72" name="Google Shape;172;p34"/>
          <p:cNvSpPr txBox="1"/>
          <p:nvPr>
            <p:ph idx="8" type="body"/>
          </p:nvPr>
        </p:nvSpPr>
        <p:spPr>
          <a:xfrm>
            <a:off x="4195225" y="3985586"/>
            <a:ext cx="2810591" cy="75886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400"/>
              <a:buFont typeface="Courier New"/>
              <a:buNone/>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73" name="Google Shape;173;p34"/>
          <p:cNvSpPr txBox="1"/>
          <p:nvPr>
            <p:ph idx="9" type="body"/>
          </p:nvPr>
        </p:nvSpPr>
        <p:spPr>
          <a:xfrm>
            <a:off x="4195225" y="3692914"/>
            <a:ext cx="2810591" cy="292671"/>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74" name="Google Shape;174;p34"/>
          <p:cNvSpPr txBox="1"/>
          <p:nvPr>
            <p:ph idx="13" type="body"/>
          </p:nvPr>
        </p:nvSpPr>
        <p:spPr>
          <a:xfrm>
            <a:off x="5930241" y="5438727"/>
            <a:ext cx="2810591" cy="75886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400"/>
              <a:buFont typeface="Courier New"/>
              <a:buNone/>
              <a:defRPr sz="1400">
                <a:solidFill>
                  <a:schemeClr val="dk2"/>
                </a:solidFill>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75" name="Google Shape;175;p34"/>
          <p:cNvSpPr txBox="1"/>
          <p:nvPr>
            <p:ph idx="14" type="body"/>
          </p:nvPr>
        </p:nvSpPr>
        <p:spPr>
          <a:xfrm>
            <a:off x="4195225" y="5146054"/>
            <a:ext cx="2810591" cy="292671"/>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600"/>
              </a:spcBef>
              <a:spcAft>
                <a:spcPts val="0"/>
              </a:spcAft>
              <a:buClr>
                <a:schemeClr val="dk1"/>
              </a:buClr>
              <a:buSzPts val="2000"/>
              <a:buFont typeface="Courier New"/>
              <a:buNone/>
              <a:defRPr b="1" sz="2000">
                <a:solidFill>
                  <a:schemeClr val="lt2"/>
                </a:solidFill>
                <a:latin typeface="Gill Sans"/>
                <a:ea typeface="Gill Sans"/>
                <a:cs typeface="Gill Sans"/>
                <a:sym typeface="Gill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76" name="Google Shape;176;p34"/>
          <p:cNvSpPr txBox="1"/>
          <p:nvPr>
            <p:ph idx="15" type="body"/>
          </p:nvPr>
        </p:nvSpPr>
        <p:spPr>
          <a:xfrm>
            <a:off x="543300" y="2153566"/>
            <a:ext cx="2616212" cy="978408"/>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1000"/>
              </a:spcBef>
              <a:spcAft>
                <a:spcPts val="0"/>
              </a:spcAft>
              <a:buSzPts val="7000"/>
              <a:buNone/>
              <a:defRPr b="1" sz="7000">
                <a:latin typeface="Gill Sans"/>
                <a:ea typeface="Gill Sans"/>
                <a:cs typeface="Gill Sans"/>
                <a:sym typeface="Gill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34"/>
          <p:cNvSpPr txBox="1"/>
          <p:nvPr>
            <p:ph idx="16" type="body"/>
          </p:nvPr>
        </p:nvSpPr>
        <p:spPr>
          <a:xfrm>
            <a:off x="543300" y="3621465"/>
            <a:ext cx="2616212" cy="978408"/>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1000"/>
              </a:spcBef>
              <a:spcAft>
                <a:spcPts val="0"/>
              </a:spcAft>
              <a:buSzPts val="7000"/>
              <a:buNone/>
              <a:defRPr b="1" sz="7000">
                <a:latin typeface="Gill Sans"/>
                <a:ea typeface="Gill Sans"/>
                <a:cs typeface="Gill Sans"/>
                <a:sym typeface="Gill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34"/>
          <p:cNvSpPr txBox="1"/>
          <p:nvPr>
            <p:ph idx="17" type="body"/>
          </p:nvPr>
        </p:nvSpPr>
        <p:spPr>
          <a:xfrm>
            <a:off x="543300" y="5089363"/>
            <a:ext cx="2616212" cy="978408"/>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1000"/>
              </a:spcBef>
              <a:spcAft>
                <a:spcPts val="0"/>
              </a:spcAft>
              <a:buSzPts val="7000"/>
              <a:buNone/>
              <a:defRPr b="1" sz="7000">
                <a:latin typeface="Gill Sans"/>
                <a:ea typeface="Gill Sans"/>
                <a:cs typeface="Gill Sans"/>
                <a:sym typeface="Gill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Layout">
  <p:cSld name="Table Layout">
    <p:spTree>
      <p:nvGrpSpPr>
        <p:cNvPr id="179" name="Shape 179"/>
        <p:cNvGrpSpPr/>
        <p:nvPr/>
      </p:nvGrpSpPr>
      <p:grpSpPr>
        <a:xfrm>
          <a:off x="0" y="0"/>
          <a:ext cx="0" cy="0"/>
          <a:chOff x="0" y="0"/>
          <a:chExt cx="0" cy="0"/>
        </a:xfrm>
      </p:grpSpPr>
      <p:sp>
        <p:nvSpPr>
          <p:cNvPr id="180" name="Google Shape;180;p35"/>
          <p:cNvSpPr/>
          <p:nvPr/>
        </p:nvSpPr>
        <p:spPr>
          <a:xfrm>
            <a:off x="0" y="0"/>
            <a:ext cx="12192000" cy="6858000"/>
          </a:xfrm>
          <a:prstGeom prst="rect">
            <a:avLst/>
          </a:prstGeom>
          <a:gradFill>
            <a:gsLst>
              <a:gs pos="0">
                <a:schemeClr val="accent2"/>
              </a:gs>
              <a:gs pos="34000">
                <a:srgbClr val="0F1722"/>
              </a:gs>
              <a:gs pos="69000">
                <a:srgbClr val="0F1722"/>
              </a:gs>
              <a:gs pos="100000">
                <a:schemeClr val="accent5"/>
              </a:gs>
            </a:gsLst>
            <a:lin ang="189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81" name="Google Shape;181;p35"/>
          <p:cNvSpPr txBox="1"/>
          <p:nvPr>
            <p:ph type="title"/>
          </p:nvPr>
        </p:nvSpPr>
        <p:spPr>
          <a:xfrm>
            <a:off x="803276" y="2260000"/>
            <a:ext cx="3911599" cy="1177174"/>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2"/>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35"/>
          <p:cNvSpPr txBox="1"/>
          <p:nvPr>
            <p:ph idx="1" type="body"/>
          </p:nvPr>
        </p:nvSpPr>
        <p:spPr>
          <a:xfrm>
            <a:off x="826770" y="3890303"/>
            <a:ext cx="3275463" cy="88206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1800"/>
              <a:buNone/>
              <a:defRPr b="1" sz="1800">
                <a:solidFill>
                  <a:schemeClr val="dk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88CFCF"/>
              </a:buClr>
              <a:buSzPts val="2000"/>
              <a:buNone/>
              <a:defRPr sz="2000">
                <a:solidFill>
                  <a:srgbClr val="88CFCF"/>
                </a:solidFill>
              </a:defRPr>
            </a:lvl2pPr>
            <a:lvl3pPr indent="-228600" lvl="2" marL="1371600" algn="l">
              <a:lnSpc>
                <a:spcPct val="90000"/>
              </a:lnSpc>
              <a:spcBef>
                <a:spcPts val="500"/>
              </a:spcBef>
              <a:spcAft>
                <a:spcPts val="0"/>
              </a:spcAft>
              <a:buClr>
                <a:srgbClr val="88CFCF"/>
              </a:buClr>
              <a:buSzPts val="1800"/>
              <a:buNone/>
              <a:defRPr sz="1800">
                <a:solidFill>
                  <a:srgbClr val="88CFCF"/>
                </a:solidFill>
              </a:defRPr>
            </a:lvl3pPr>
            <a:lvl4pPr indent="-228600" lvl="3" marL="1828800" algn="l">
              <a:lnSpc>
                <a:spcPct val="90000"/>
              </a:lnSpc>
              <a:spcBef>
                <a:spcPts val="500"/>
              </a:spcBef>
              <a:spcAft>
                <a:spcPts val="0"/>
              </a:spcAft>
              <a:buClr>
                <a:srgbClr val="88CFCF"/>
              </a:buClr>
              <a:buSzPts val="1600"/>
              <a:buNone/>
              <a:defRPr sz="1600">
                <a:solidFill>
                  <a:srgbClr val="88CFCF"/>
                </a:solidFill>
              </a:defRPr>
            </a:lvl4pPr>
            <a:lvl5pPr indent="-228600" lvl="4" marL="2286000" algn="l">
              <a:lnSpc>
                <a:spcPct val="90000"/>
              </a:lnSpc>
              <a:spcBef>
                <a:spcPts val="500"/>
              </a:spcBef>
              <a:spcAft>
                <a:spcPts val="0"/>
              </a:spcAft>
              <a:buClr>
                <a:srgbClr val="88CFCF"/>
              </a:buClr>
              <a:buSzPts val="1600"/>
              <a:buNone/>
              <a:defRPr sz="1600">
                <a:solidFill>
                  <a:srgbClr val="88CFCF"/>
                </a:solidFill>
              </a:defRPr>
            </a:lvl5pPr>
            <a:lvl6pPr indent="-228600" lvl="5" marL="2743200" algn="l">
              <a:lnSpc>
                <a:spcPct val="90000"/>
              </a:lnSpc>
              <a:spcBef>
                <a:spcPts val="500"/>
              </a:spcBef>
              <a:spcAft>
                <a:spcPts val="0"/>
              </a:spcAft>
              <a:buClr>
                <a:srgbClr val="88CFCF"/>
              </a:buClr>
              <a:buSzPts val="1600"/>
              <a:buNone/>
              <a:defRPr sz="1600">
                <a:solidFill>
                  <a:srgbClr val="88CFCF"/>
                </a:solidFill>
              </a:defRPr>
            </a:lvl6pPr>
            <a:lvl7pPr indent="-228600" lvl="6" marL="3200400" algn="l">
              <a:lnSpc>
                <a:spcPct val="90000"/>
              </a:lnSpc>
              <a:spcBef>
                <a:spcPts val="500"/>
              </a:spcBef>
              <a:spcAft>
                <a:spcPts val="0"/>
              </a:spcAft>
              <a:buClr>
                <a:srgbClr val="88CFCF"/>
              </a:buClr>
              <a:buSzPts val="1600"/>
              <a:buNone/>
              <a:defRPr sz="1600">
                <a:solidFill>
                  <a:srgbClr val="88CFCF"/>
                </a:solidFill>
              </a:defRPr>
            </a:lvl7pPr>
            <a:lvl8pPr indent="-228600" lvl="7" marL="3657600" algn="l">
              <a:lnSpc>
                <a:spcPct val="90000"/>
              </a:lnSpc>
              <a:spcBef>
                <a:spcPts val="500"/>
              </a:spcBef>
              <a:spcAft>
                <a:spcPts val="0"/>
              </a:spcAft>
              <a:buClr>
                <a:srgbClr val="88CFCF"/>
              </a:buClr>
              <a:buSzPts val="1600"/>
              <a:buNone/>
              <a:defRPr sz="1600">
                <a:solidFill>
                  <a:srgbClr val="88CFCF"/>
                </a:solidFill>
              </a:defRPr>
            </a:lvl8pPr>
            <a:lvl9pPr indent="-228600" lvl="8" marL="4114800" algn="l">
              <a:lnSpc>
                <a:spcPct val="90000"/>
              </a:lnSpc>
              <a:spcBef>
                <a:spcPts val="500"/>
              </a:spcBef>
              <a:spcAft>
                <a:spcPts val="0"/>
              </a:spcAft>
              <a:buClr>
                <a:srgbClr val="88CFCF"/>
              </a:buClr>
              <a:buSzPts val="1600"/>
              <a:buNone/>
              <a:defRPr sz="1600">
                <a:solidFill>
                  <a:srgbClr val="88CFCF"/>
                </a:solidFill>
              </a:defRPr>
            </a:lvl9pPr>
          </a:lstStyle>
          <a:p/>
        </p:txBody>
      </p:sp>
      <p:sp>
        <p:nvSpPr>
          <p:cNvPr id="183" name="Google Shape;183;p35"/>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35"/>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35"/>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86" name="Google Shape;186;p35"/>
          <p:cNvSpPr/>
          <p:nvPr>
            <p:ph idx="2" type="pic"/>
          </p:nvPr>
        </p:nvSpPr>
        <p:spPr>
          <a:xfrm>
            <a:off x="831850" y="859665"/>
            <a:ext cx="1078992" cy="548640"/>
          </a:xfrm>
          <a:prstGeom prst="rect">
            <a:avLst/>
          </a:prstGeom>
          <a:noFill/>
          <a:ln>
            <a:noFill/>
          </a:ln>
        </p:spPr>
      </p:sp>
      <p:grpSp>
        <p:nvGrpSpPr>
          <p:cNvPr id="187" name="Google Shape;187;p35"/>
          <p:cNvGrpSpPr/>
          <p:nvPr/>
        </p:nvGrpSpPr>
        <p:grpSpPr>
          <a:xfrm>
            <a:off x="0" y="3598737"/>
            <a:ext cx="3764756" cy="100800"/>
            <a:chOff x="-1228304" y="3240138"/>
            <a:chExt cx="3764756" cy="100800"/>
          </a:xfrm>
        </p:grpSpPr>
        <p:cxnSp>
          <p:nvCxnSpPr>
            <p:cNvPr id="188" name="Google Shape;188;p35"/>
            <p:cNvCxnSpPr/>
            <p:nvPr/>
          </p:nvCxnSpPr>
          <p:spPr>
            <a:xfrm>
              <a:off x="-1228304" y="3290538"/>
              <a:ext cx="3672000" cy="0"/>
            </a:xfrm>
            <a:prstGeom prst="straightConnector1">
              <a:avLst/>
            </a:prstGeom>
            <a:noFill/>
            <a:ln cap="flat" cmpd="sng" w="9525">
              <a:solidFill>
                <a:srgbClr val="7F7F7F"/>
              </a:solidFill>
              <a:prstDash val="solid"/>
              <a:miter lim="800000"/>
              <a:headEnd len="sm" w="sm" type="none"/>
              <a:tailEnd len="sm" w="sm" type="none"/>
            </a:ln>
          </p:spPr>
        </p:cxnSp>
        <p:sp>
          <p:nvSpPr>
            <p:cNvPr id="189" name="Google Shape;189;p35"/>
            <p:cNvSpPr/>
            <p:nvPr/>
          </p:nvSpPr>
          <p:spPr>
            <a:xfrm>
              <a:off x="2435652" y="3240138"/>
              <a:ext cx="100800" cy="1008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sp>
        <p:nvSpPr>
          <p:cNvPr id="190" name="Google Shape;190;p35"/>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cxnSp>
        <p:nvCxnSpPr>
          <p:cNvPr id="191" name="Google Shape;191;p35"/>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192" name="Google Shape;192;p35"/>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cxnSp>
        <p:nvCxnSpPr>
          <p:cNvPr id="193" name="Google Shape;193;p35"/>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2.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2"/>
              </a:buClr>
              <a:buSzPts val="3600"/>
              <a:buFont typeface="Gill Sans"/>
              <a:buNone/>
              <a:defRPr b="1" i="0" sz="3600" u="none" cap="none" strike="noStrike">
                <a:solidFill>
                  <a:schemeClr val="lt2"/>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2" name="Google Shape;12;p26"/>
          <p:cNvSpPr txBox="1"/>
          <p:nvPr>
            <p:ph idx="10" type="dt"/>
          </p:nvPr>
        </p:nvSpPr>
        <p:spPr>
          <a:xfrm>
            <a:off x="10016836" y="5878720"/>
            <a:ext cx="1336964" cy="298800"/>
          </a:xfrm>
          <a:prstGeom prst="rect">
            <a:avLst/>
          </a:prstGeom>
          <a:noFill/>
          <a:ln>
            <a:noFill/>
          </a:ln>
        </p:spPr>
        <p:txBody>
          <a:bodyPr anchorCtr="0" anchor="ctr" bIns="0" lIns="0" spcFirstLastPara="1" rIns="0" wrap="square" tIns="0">
            <a:noAutofit/>
          </a:bodyPr>
          <a:lstStyle>
            <a:lvl1pPr lvl="0" marR="0" rtl="0" algn="r">
              <a:spcBef>
                <a:spcPts val="0"/>
              </a:spcBef>
              <a:spcAft>
                <a:spcPts val="0"/>
              </a:spcAft>
              <a:buSzPts val="1400"/>
              <a:buNone/>
              <a:defRPr b="0" i="0" sz="1000" u="none" cap="none" strike="noStrike">
                <a:solidFill>
                  <a:srgbClr val="7F7F7F"/>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3" name="Google Shape;13;p26"/>
          <p:cNvSpPr txBox="1"/>
          <p:nvPr>
            <p:ph idx="11" type="ftr"/>
          </p:nvPr>
        </p:nvSpPr>
        <p:spPr>
          <a:xfrm>
            <a:off x="1169960" y="5878720"/>
            <a:ext cx="2915733" cy="2988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7F7F7F"/>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 name="Google Shape;14;p26"/>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000" u="none" cap="none" strike="noStrike">
                <a:solidFill>
                  <a:schemeClr val="lt2"/>
                </a:solidFill>
                <a:latin typeface="Quattrocento Sans"/>
                <a:ea typeface="Quattrocento Sans"/>
                <a:cs typeface="Quattrocento Sans"/>
                <a:sym typeface="Quattrocento Sans"/>
              </a:defRPr>
            </a:lvl1pPr>
            <a:lvl2pPr indent="0" lvl="1" marL="0" marR="0" rtl="0" algn="ctr">
              <a:spcBef>
                <a:spcPts val="0"/>
              </a:spcBef>
              <a:buNone/>
              <a:defRPr b="0" i="0" sz="1000" u="none" cap="none" strike="noStrike">
                <a:solidFill>
                  <a:schemeClr val="lt2"/>
                </a:solidFill>
                <a:latin typeface="Quattrocento Sans"/>
                <a:ea typeface="Quattrocento Sans"/>
                <a:cs typeface="Quattrocento Sans"/>
                <a:sym typeface="Quattrocento Sans"/>
              </a:defRPr>
            </a:lvl2pPr>
            <a:lvl3pPr indent="0" lvl="2" marL="0" marR="0" rtl="0" algn="ctr">
              <a:spcBef>
                <a:spcPts val="0"/>
              </a:spcBef>
              <a:buNone/>
              <a:defRPr b="0" i="0" sz="1000" u="none" cap="none" strike="noStrike">
                <a:solidFill>
                  <a:schemeClr val="lt2"/>
                </a:solidFill>
                <a:latin typeface="Quattrocento Sans"/>
                <a:ea typeface="Quattrocento Sans"/>
                <a:cs typeface="Quattrocento Sans"/>
                <a:sym typeface="Quattrocento Sans"/>
              </a:defRPr>
            </a:lvl3pPr>
            <a:lvl4pPr indent="0" lvl="3" marL="0" marR="0" rtl="0" algn="ctr">
              <a:spcBef>
                <a:spcPts val="0"/>
              </a:spcBef>
              <a:buNone/>
              <a:defRPr b="0" i="0" sz="1000" u="none" cap="none" strike="noStrike">
                <a:solidFill>
                  <a:schemeClr val="lt2"/>
                </a:solidFill>
                <a:latin typeface="Quattrocento Sans"/>
                <a:ea typeface="Quattrocento Sans"/>
                <a:cs typeface="Quattrocento Sans"/>
                <a:sym typeface="Quattrocento Sans"/>
              </a:defRPr>
            </a:lvl4pPr>
            <a:lvl5pPr indent="0" lvl="4" marL="0" marR="0" rtl="0" algn="ctr">
              <a:spcBef>
                <a:spcPts val="0"/>
              </a:spcBef>
              <a:buNone/>
              <a:defRPr b="0" i="0" sz="1000" u="none" cap="none" strike="noStrike">
                <a:solidFill>
                  <a:schemeClr val="lt2"/>
                </a:solidFill>
                <a:latin typeface="Quattrocento Sans"/>
                <a:ea typeface="Quattrocento Sans"/>
                <a:cs typeface="Quattrocento Sans"/>
                <a:sym typeface="Quattrocento Sans"/>
              </a:defRPr>
            </a:lvl5pPr>
            <a:lvl6pPr indent="0" lvl="5" marL="0" marR="0" rtl="0" algn="ctr">
              <a:spcBef>
                <a:spcPts val="0"/>
              </a:spcBef>
              <a:buNone/>
              <a:defRPr b="0" i="0" sz="1000" u="none" cap="none" strike="noStrike">
                <a:solidFill>
                  <a:schemeClr val="lt2"/>
                </a:solidFill>
                <a:latin typeface="Quattrocento Sans"/>
                <a:ea typeface="Quattrocento Sans"/>
                <a:cs typeface="Quattrocento Sans"/>
                <a:sym typeface="Quattrocento Sans"/>
              </a:defRPr>
            </a:lvl6pPr>
            <a:lvl7pPr indent="0" lvl="6" marL="0" marR="0" rtl="0" algn="ctr">
              <a:spcBef>
                <a:spcPts val="0"/>
              </a:spcBef>
              <a:buNone/>
              <a:defRPr b="0" i="0" sz="1000" u="none" cap="none" strike="noStrike">
                <a:solidFill>
                  <a:schemeClr val="lt2"/>
                </a:solidFill>
                <a:latin typeface="Quattrocento Sans"/>
                <a:ea typeface="Quattrocento Sans"/>
                <a:cs typeface="Quattrocento Sans"/>
                <a:sym typeface="Quattrocento Sans"/>
              </a:defRPr>
            </a:lvl7pPr>
            <a:lvl8pPr indent="0" lvl="7" marL="0" marR="0" rtl="0" algn="ctr">
              <a:spcBef>
                <a:spcPts val="0"/>
              </a:spcBef>
              <a:buNone/>
              <a:defRPr b="0" i="0" sz="1000" u="none" cap="none" strike="noStrike">
                <a:solidFill>
                  <a:schemeClr val="lt2"/>
                </a:solidFill>
                <a:latin typeface="Quattrocento Sans"/>
                <a:ea typeface="Quattrocento Sans"/>
                <a:cs typeface="Quattrocento Sans"/>
                <a:sym typeface="Quattrocento Sans"/>
              </a:defRPr>
            </a:lvl8pPr>
            <a:lvl9pPr indent="0" lvl="8" marL="0" marR="0" rtl="0" algn="ctr">
              <a:spcBef>
                <a:spcPts val="0"/>
              </a:spcBef>
              <a:buNone/>
              <a:defRPr b="0" i="0" sz="1000" u="none" cap="none" strike="noStrike">
                <a:solidFill>
                  <a:schemeClr val="lt2"/>
                </a:solidFill>
                <a:latin typeface="Quattrocento Sans"/>
                <a:ea typeface="Quattrocento Sans"/>
                <a:cs typeface="Quattrocento Sans"/>
                <a:sym typeface="Quattrocento Sans"/>
              </a:defRPr>
            </a:lvl9pPr>
          </a:lstStyle>
          <a:p>
            <a:pPr indent="0" lvl="0" marL="0" rtl="0" algn="ctr">
              <a:spcBef>
                <a:spcPts val="0"/>
              </a:spcBef>
              <a:spcAft>
                <a:spcPts val="0"/>
              </a:spcAft>
              <a:buNone/>
            </a:pPr>
            <a:fld id="{00000000-1234-1234-1234-123412341234}" type="slidenum">
              <a:rPr lang="en-US"/>
              <a:t>‹#›</a:t>
            </a:fld>
            <a:endParaRPr/>
          </a:p>
        </p:txBody>
      </p:sp>
      <p:sp>
        <p:nvSpPr>
          <p:cNvPr id="15" name="Google Shape;15;p26"/>
          <p:cNvSpPr/>
          <p:nvPr/>
        </p:nvSpPr>
        <p:spPr>
          <a:xfrm>
            <a:off x="809310" y="5879656"/>
            <a:ext cx="283464" cy="283464"/>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cxnSp>
        <p:nvCxnSpPr>
          <p:cNvPr id="16" name="Google Shape;16;p26"/>
          <p:cNvCxnSpPr/>
          <p:nvPr/>
        </p:nvCxnSpPr>
        <p:spPr>
          <a:xfrm>
            <a:off x="11580000" y="6020920"/>
            <a:ext cx="612000" cy="0"/>
          </a:xfrm>
          <a:prstGeom prst="straightConnector1">
            <a:avLst/>
          </a:prstGeom>
          <a:noFill/>
          <a:ln cap="flat" cmpd="sng" w="9525">
            <a:solidFill>
              <a:srgbClr val="7F7F7F"/>
            </a:solidFill>
            <a:prstDash val="solid"/>
            <a:miter lim="800000"/>
            <a:headEnd len="sm" w="sm" type="none"/>
            <a:tailEnd len="sm" w="sm" type="none"/>
          </a:ln>
        </p:spPr>
      </p:cxnSp>
      <p:sp>
        <p:nvSpPr>
          <p:cNvPr id="17" name="Google Shape;17;p26"/>
          <p:cNvSpPr/>
          <p:nvPr/>
        </p:nvSpPr>
        <p:spPr>
          <a:xfrm>
            <a:off x="11466563" y="5966056"/>
            <a:ext cx="109728" cy="109728"/>
          </a:xfrm>
          <a:prstGeom prst="ellipse">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cxnSp>
        <p:nvCxnSpPr>
          <p:cNvPr id="18" name="Google Shape;18;p26"/>
          <p:cNvCxnSpPr/>
          <p:nvPr/>
        </p:nvCxnSpPr>
        <p:spPr>
          <a:xfrm flipH="1" rot="10800000">
            <a:off x="0" y="6020920"/>
            <a:ext cx="803275" cy="468"/>
          </a:xfrm>
          <a:prstGeom prst="straightConnector1">
            <a:avLst/>
          </a:prstGeom>
          <a:noFill/>
          <a:ln cap="flat" cmpd="sng" w="9525">
            <a:solidFill>
              <a:srgbClr val="7F7F7F"/>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27">
          <p15:clr>
            <a:srgbClr val="F26B43"/>
          </p15:clr>
        </p15:guide>
        <p15:guide id="2" pos="7174">
          <p15:clr>
            <a:srgbClr val="F26B43"/>
          </p15:clr>
        </p15:guide>
        <p15:guide id="3" pos="506">
          <p15:clr>
            <a:srgbClr val="F26B43"/>
          </p15:clr>
        </p15:guide>
        <p15:guide id="4" orient="horz" pos="3793">
          <p15:clr>
            <a:srgbClr val="F26B43"/>
          </p15:clr>
        </p15:guide>
        <p15:guide id="5" pos="3840">
          <p15:clr>
            <a:srgbClr val="F26B43"/>
          </p15:clr>
        </p15:guide>
        <p15:guide id="6" orient="horz" pos="2160">
          <p15:clr>
            <a:srgbClr val="F26B43"/>
          </p15:clr>
        </p15:guide>
        <p15:guide id="7" pos="3318">
          <p15:clr>
            <a:srgbClr val="F26B43"/>
          </p15:clr>
        </p15:guide>
        <p15:guide id="8" pos="436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18.jpg"/><Relationship Id="rId5" Type="http://schemas.openxmlformats.org/officeDocument/2006/relationships/image" Target="../media/image25.png"/><Relationship Id="rId6" Type="http://schemas.openxmlformats.org/officeDocument/2006/relationships/image" Target="../media/image17.png"/><Relationship Id="rId7" Type="http://schemas.openxmlformats.org/officeDocument/2006/relationships/image" Target="../media/image19.png"/><Relationship Id="rId8" Type="http://schemas.openxmlformats.org/officeDocument/2006/relationships/image" Target="../media/image23.jpg"/><Relationship Id="rId11" Type="http://schemas.openxmlformats.org/officeDocument/2006/relationships/image" Target="../media/image21.jpg"/><Relationship Id="rId10" Type="http://schemas.openxmlformats.org/officeDocument/2006/relationships/image" Target="../media/image44.png"/><Relationship Id="rId13" Type="http://schemas.openxmlformats.org/officeDocument/2006/relationships/image" Target="../media/image71.jpg"/><Relationship Id="rId12" Type="http://schemas.openxmlformats.org/officeDocument/2006/relationships/image" Target="../media/image27.pn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20" Type="http://schemas.openxmlformats.org/officeDocument/2006/relationships/image" Target="../media/image70.jpg"/><Relationship Id="rId22" Type="http://schemas.openxmlformats.org/officeDocument/2006/relationships/image" Target="../media/image53.png"/><Relationship Id="rId21" Type="http://schemas.openxmlformats.org/officeDocument/2006/relationships/image" Target="../media/image62.jpg"/><Relationship Id="rId23" Type="http://schemas.openxmlformats.org/officeDocument/2006/relationships/image" Target="../media/image42.jpg"/><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9.jpg"/><Relationship Id="rId4" Type="http://schemas.openxmlformats.org/officeDocument/2006/relationships/image" Target="../media/image38.jpg"/><Relationship Id="rId9" Type="http://schemas.openxmlformats.org/officeDocument/2006/relationships/image" Target="../media/image51.jpg"/><Relationship Id="rId5" Type="http://schemas.openxmlformats.org/officeDocument/2006/relationships/image" Target="../media/image24.png"/><Relationship Id="rId6" Type="http://schemas.openxmlformats.org/officeDocument/2006/relationships/image" Target="../media/image39.jpg"/><Relationship Id="rId7" Type="http://schemas.openxmlformats.org/officeDocument/2006/relationships/image" Target="../media/image56.jpg"/><Relationship Id="rId8" Type="http://schemas.openxmlformats.org/officeDocument/2006/relationships/image" Target="../media/image30.jpg"/><Relationship Id="rId11" Type="http://schemas.openxmlformats.org/officeDocument/2006/relationships/image" Target="../media/image47.png"/><Relationship Id="rId10" Type="http://schemas.openxmlformats.org/officeDocument/2006/relationships/image" Target="../media/image34.jpg"/><Relationship Id="rId13" Type="http://schemas.openxmlformats.org/officeDocument/2006/relationships/image" Target="../media/image37.jpg"/><Relationship Id="rId12" Type="http://schemas.openxmlformats.org/officeDocument/2006/relationships/image" Target="../media/image41.png"/><Relationship Id="rId15" Type="http://schemas.openxmlformats.org/officeDocument/2006/relationships/image" Target="../media/image43.jpg"/><Relationship Id="rId14" Type="http://schemas.openxmlformats.org/officeDocument/2006/relationships/image" Target="../media/image36.jpg"/><Relationship Id="rId17" Type="http://schemas.openxmlformats.org/officeDocument/2006/relationships/image" Target="../media/image57.png"/><Relationship Id="rId16" Type="http://schemas.openxmlformats.org/officeDocument/2006/relationships/image" Target="../media/image45.png"/><Relationship Id="rId19" Type="http://schemas.openxmlformats.org/officeDocument/2006/relationships/image" Target="../media/image64.png"/><Relationship Id="rId18" Type="http://schemas.openxmlformats.org/officeDocument/2006/relationships/image" Target="../media/image5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6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46.png"/><Relationship Id="rId4" Type="http://schemas.openxmlformats.org/officeDocument/2006/relationships/image" Target="../media/image49.png"/><Relationship Id="rId9" Type="http://schemas.openxmlformats.org/officeDocument/2006/relationships/image" Target="../media/image58.png"/><Relationship Id="rId5" Type="http://schemas.openxmlformats.org/officeDocument/2006/relationships/image" Target="../media/image48.png"/><Relationship Id="rId6" Type="http://schemas.openxmlformats.org/officeDocument/2006/relationships/image" Target="../media/image60.png"/><Relationship Id="rId7" Type="http://schemas.openxmlformats.org/officeDocument/2006/relationships/image" Target="../media/image65.png"/><Relationship Id="rId8" Type="http://schemas.openxmlformats.org/officeDocument/2006/relationships/image" Target="../media/image63.png"/><Relationship Id="rId10" Type="http://schemas.openxmlformats.org/officeDocument/2006/relationships/image" Target="../media/image6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s://drive.google.com/drive/folders/0BykiVQclfbTENGZUYzMwRmF2cG8" TargetMode="External"/><Relationship Id="rId4" Type="http://schemas.openxmlformats.org/officeDocument/2006/relationships/hyperlink" Target="https://www.scte-rmc.org/" TargetMode="External"/><Relationship Id="rId9" Type="http://schemas.openxmlformats.org/officeDocument/2006/relationships/hyperlink" Target="https://www.scte.org/" TargetMode="External"/><Relationship Id="rId5" Type="http://schemas.openxmlformats.org/officeDocument/2006/relationships/hyperlink" Target="https://www.facebook.com/RMSCTE/?ref=bookmarks" TargetMode="External"/><Relationship Id="rId6" Type="http://schemas.openxmlformats.org/officeDocument/2006/relationships/hyperlink" Target="https://twitter.com/rmc_scte" TargetMode="External"/><Relationship Id="rId7" Type="http://schemas.openxmlformats.org/officeDocument/2006/relationships/hyperlink" Target="https://www.linkedin.com/company/scte-rocky-mountain-chapter/about/" TargetMode="External"/><Relationship Id="rId8" Type="http://schemas.openxmlformats.org/officeDocument/2006/relationships/hyperlink" Target="https://drive.google.com/drive/folders/0BykiVQclfbTENGZUYzMwRmF2cG8" TargetMode="External"/><Relationship Id="rId11" Type="http://schemas.openxmlformats.org/officeDocument/2006/relationships/image" Target="../media/image67.jpg"/><Relationship Id="rId10" Type="http://schemas.openxmlformats.org/officeDocument/2006/relationships/image" Target="../media/image5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52.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66.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0.jpg"/><Relationship Id="rId4" Type="http://schemas.openxmlformats.org/officeDocument/2006/relationships/image" Target="../media/image12.png"/><Relationship Id="rId5" Type="http://schemas.openxmlformats.org/officeDocument/2006/relationships/image" Target="../media/image22.png"/><Relationship Id="rId6"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0.png"/><Relationship Id="rId4" Type="http://schemas.openxmlformats.org/officeDocument/2006/relationships/image" Target="../media/image7.png"/><Relationship Id="rId5" Type="http://schemas.openxmlformats.org/officeDocument/2006/relationships/image" Target="../media/image32.png"/><Relationship Id="rId6" Type="http://schemas.openxmlformats.org/officeDocument/2006/relationships/image" Target="../media/image11.png"/><Relationship Id="rId7"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0.png"/><Relationship Id="rId4" Type="http://schemas.openxmlformats.org/officeDocument/2006/relationships/image" Target="../media/image7.png"/><Relationship Id="rId5" Type="http://schemas.openxmlformats.org/officeDocument/2006/relationships/image" Target="../media/image32.png"/><Relationship Id="rId6" Type="http://schemas.openxmlformats.org/officeDocument/2006/relationships/image" Target="../media/image11.png"/><Relationship Id="rId7"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1"/>
          <p:cNvSpPr txBox="1"/>
          <p:nvPr>
            <p:ph type="ctrTitle"/>
          </p:nvPr>
        </p:nvSpPr>
        <p:spPr>
          <a:xfrm>
            <a:off x="1665514" y="1871507"/>
            <a:ext cx="9144000" cy="178609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2"/>
              </a:buClr>
              <a:buSzPts val="6000"/>
              <a:buFont typeface="Gill Sans"/>
              <a:buNone/>
            </a:pPr>
            <a:r>
              <a:rPr lang="en-US"/>
              <a:t>2023 Strategic Plan</a:t>
            </a:r>
            <a:endParaRPr/>
          </a:p>
        </p:txBody>
      </p:sp>
      <p:sp>
        <p:nvSpPr>
          <p:cNvPr id="730" name="Google Shape;730;p1"/>
          <p:cNvSpPr txBox="1"/>
          <p:nvPr>
            <p:ph idx="1" type="subTitle"/>
          </p:nvPr>
        </p:nvSpPr>
        <p:spPr>
          <a:xfrm>
            <a:off x="1524000" y="4712924"/>
            <a:ext cx="9144000" cy="459798"/>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Clr>
                <a:schemeClr val="dk1"/>
              </a:buClr>
              <a:buSzPts val="2800"/>
              <a:buNone/>
            </a:pPr>
            <a:r>
              <a:rPr lang="en-US"/>
              <a:t>SCTE Rocky Mountain Chapter </a:t>
            </a:r>
            <a:endParaRPr/>
          </a:p>
        </p:txBody>
      </p:sp>
      <p:sp>
        <p:nvSpPr>
          <p:cNvPr id="731" name="Google Shape;731;p1"/>
          <p:cNvSpPr txBox="1"/>
          <p:nvPr/>
        </p:nvSpPr>
        <p:spPr>
          <a:xfrm>
            <a:off x="11083212" y="6367113"/>
            <a:ext cx="1219200"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900" u="none" cap="none" strike="noStrike">
                <a:solidFill>
                  <a:srgbClr val="D8D8D8"/>
                </a:solidFill>
                <a:latin typeface="Quattrocento Sans"/>
                <a:ea typeface="Quattrocento Sans"/>
                <a:cs typeface="Quattrocento Sans"/>
                <a:sym typeface="Quattrocento Sans"/>
              </a:rPr>
              <a:t>Q</a:t>
            </a:r>
            <a:r>
              <a:rPr lang="en-US" sz="900">
                <a:solidFill>
                  <a:srgbClr val="D8D8D8"/>
                </a:solidFill>
                <a:latin typeface="Quattrocento Sans"/>
                <a:ea typeface="Quattrocento Sans"/>
                <a:cs typeface="Quattrocento Sans"/>
                <a:sym typeface="Quattrocento Sans"/>
              </a:rPr>
              <a:t>2</a:t>
            </a:r>
            <a:r>
              <a:rPr b="0" i="0" lang="en-US" sz="900" u="none" cap="none" strike="noStrike">
                <a:solidFill>
                  <a:srgbClr val="D8D8D8"/>
                </a:solidFill>
                <a:latin typeface="Quattrocento Sans"/>
                <a:ea typeface="Quattrocento Sans"/>
                <a:cs typeface="Quattrocento Sans"/>
                <a:sym typeface="Quattrocento Sans"/>
              </a:rPr>
              <a:t>.2023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pic>
        <p:nvPicPr>
          <p:cNvPr descr="Atom icon" id="878" name="Google Shape;878;p10"/>
          <p:cNvPicPr preferRelativeResize="0"/>
          <p:nvPr>
            <p:ph idx="2" type="pic"/>
          </p:nvPr>
        </p:nvPicPr>
        <p:blipFill rotWithShape="1">
          <a:blip r:embed="rId3">
            <a:alphaModFix/>
          </a:blip>
          <a:srcRect b="0" l="1329" r="1328" t="0"/>
          <a:stretch/>
        </p:blipFill>
        <p:spPr>
          <a:xfrm>
            <a:off x="1092378" y="4639847"/>
            <a:ext cx="1166708" cy="1200042"/>
          </a:xfrm>
          <a:prstGeom prst="rect">
            <a:avLst/>
          </a:prstGeom>
          <a:noFill/>
          <a:ln>
            <a:noFill/>
          </a:ln>
        </p:spPr>
      </p:pic>
      <p:sp>
        <p:nvSpPr>
          <p:cNvPr id="879" name="Google Shape;879;p10"/>
          <p:cNvSpPr txBox="1"/>
          <p:nvPr>
            <p:ph type="title"/>
          </p:nvPr>
        </p:nvSpPr>
        <p:spPr>
          <a:xfrm>
            <a:off x="337559" y="1607203"/>
            <a:ext cx="2828198" cy="1286838"/>
          </a:xfrm>
          <a:prstGeom prst="rect">
            <a:avLst/>
          </a:prstGeom>
          <a:noFill/>
          <a:ln>
            <a:noFill/>
          </a:ln>
        </p:spPr>
        <p:txBody>
          <a:bodyPr anchorCtr="0" anchor="b" bIns="0" lIns="0" spcFirstLastPara="1" rIns="0" wrap="square" tIns="0">
            <a:normAutofit fontScale="90000"/>
          </a:bodyPr>
          <a:lstStyle/>
          <a:p>
            <a:pPr indent="0" lvl="0" marL="0" rtl="0" algn="ctr">
              <a:lnSpc>
                <a:spcPct val="90000"/>
              </a:lnSpc>
              <a:spcBef>
                <a:spcPts val="0"/>
              </a:spcBef>
              <a:spcAft>
                <a:spcPts val="0"/>
              </a:spcAft>
              <a:buClr>
                <a:schemeClr val="lt2"/>
              </a:buClr>
              <a:buSzPct val="100000"/>
              <a:buFont typeface="Gill Sans"/>
              <a:buNone/>
            </a:pPr>
            <a:r>
              <a:rPr lang="en-US"/>
              <a:t>Operate with Excellence</a:t>
            </a:r>
            <a:endParaRPr/>
          </a:p>
        </p:txBody>
      </p:sp>
      <p:sp>
        <p:nvSpPr>
          <p:cNvPr id="880" name="Google Shape;880;p10"/>
          <p:cNvSpPr txBox="1"/>
          <p:nvPr>
            <p:ph idx="1" type="body"/>
          </p:nvPr>
        </p:nvSpPr>
        <p:spPr>
          <a:xfrm>
            <a:off x="215900" y="3148315"/>
            <a:ext cx="2906965" cy="2098138"/>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Clr>
                <a:schemeClr val="dk1"/>
              </a:buClr>
              <a:buSzPts val="1600"/>
              <a:buNone/>
            </a:pPr>
            <a:r>
              <a:rPr lang="en-US" sz="1600"/>
              <a:t>Optimize operations to ensure fundamentals of operating the chapter are executed with excellence enabling growth, transformation and connectivity.</a:t>
            </a:r>
            <a:endParaRPr/>
          </a:p>
        </p:txBody>
      </p:sp>
      <p:sp>
        <p:nvSpPr>
          <p:cNvPr id="881" name="Google Shape;881;p10"/>
          <p:cNvSpPr/>
          <p:nvPr>
            <p:ph idx="3" type="body"/>
          </p:nvPr>
        </p:nvSpPr>
        <p:spPr>
          <a:xfrm>
            <a:off x="5048122" y="353800"/>
            <a:ext cx="978408" cy="978408"/>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72000">
            <a:normAutofit/>
          </a:bodyPr>
          <a:lstStyle/>
          <a:p>
            <a:pPr indent="0" lvl="0" marL="0" rtl="0" algn="ctr">
              <a:lnSpc>
                <a:spcPct val="90000"/>
              </a:lnSpc>
              <a:spcBef>
                <a:spcPts val="0"/>
              </a:spcBef>
              <a:spcAft>
                <a:spcPts val="0"/>
              </a:spcAft>
              <a:buSzPts val="1200"/>
              <a:buNone/>
            </a:pPr>
            <a:r>
              <a:rPr lang="en-US" sz="1200"/>
              <a:t>Operate</a:t>
            </a:r>
            <a:endParaRPr/>
          </a:p>
        </p:txBody>
      </p:sp>
      <p:sp>
        <p:nvSpPr>
          <p:cNvPr id="882" name="Google Shape;882;p10"/>
          <p:cNvSpPr txBox="1"/>
          <p:nvPr>
            <p:ph idx="8" type="body"/>
          </p:nvPr>
        </p:nvSpPr>
        <p:spPr>
          <a:xfrm>
            <a:off x="4369960" y="1508086"/>
            <a:ext cx="2415199" cy="539125"/>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1800"/>
              <a:buNone/>
            </a:pPr>
            <a:r>
              <a:rPr lang="en-US" sz="1800"/>
              <a:t>Financial Review / Audit</a:t>
            </a:r>
            <a:endParaRPr/>
          </a:p>
        </p:txBody>
      </p:sp>
      <p:sp>
        <p:nvSpPr>
          <p:cNvPr id="883" name="Google Shape;883;p10"/>
          <p:cNvSpPr txBox="1"/>
          <p:nvPr>
            <p:ph idx="7" type="body"/>
          </p:nvPr>
        </p:nvSpPr>
        <p:spPr>
          <a:xfrm>
            <a:off x="4247231" y="2092874"/>
            <a:ext cx="2547477" cy="523600"/>
          </a:xfrm>
          <a:prstGeom prst="rect">
            <a:avLst/>
          </a:prstGeom>
          <a:noFill/>
          <a:ln>
            <a:noFill/>
          </a:ln>
        </p:spPr>
        <p:txBody>
          <a:bodyPr anchorCtr="0" anchor="b" bIns="0" lIns="0" spcFirstLastPara="1" rIns="0" wrap="square" tIns="0">
            <a:normAutofit lnSpcReduction="10000"/>
          </a:bodyPr>
          <a:lstStyle/>
          <a:p>
            <a:pPr indent="0" lvl="0" marL="0" rtl="0" algn="ctr">
              <a:lnSpc>
                <a:spcPct val="90000"/>
              </a:lnSpc>
              <a:spcBef>
                <a:spcPts val="0"/>
              </a:spcBef>
              <a:spcAft>
                <a:spcPts val="0"/>
              </a:spcAft>
              <a:buSzPts val="1300"/>
              <a:buNone/>
            </a:pPr>
            <a:r>
              <a:rPr b="1" lang="en-US" sz="1300"/>
              <a:t>Chris Miranda, Rich Rutledge</a:t>
            </a:r>
            <a:endParaRPr/>
          </a:p>
          <a:p>
            <a:pPr indent="0" lvl="0" marL="0" rtl="0" algn="ctr">
              <a:lnSpc>
                <a:spcPct val="90000"/>
              </a:lnSpc>
              <a:spcBef>
                <a:spcPts val="0"/>
              </a:spcBef>
              <a:spcAft>
                <a:spcPts val="0"/>
              </a:spcAft>
              <a:buSzPts val="1300"/>
              <a:buNone/>
            </a:pPr>
            <a:r>
              <a:rPr lang="en-US" sz="1300"/>
              <a:t>David Harrison, Stacey Slaughter, Kevin Kwasny</a:t>
            </a:r>
            <a:endParaRPr/>
          </a:p>
        </p:txBody>
      </p:sp>
      <p:sp>
        <p:nvSpPr>
          <p:cNvPr id="884" name="Google Shape;884;p10"/>
          <p:cNvSpPr txBox="1"/>
          <p:nvPr>
            <p:ph idx="6" type="body"/>
          </p:nvPr>
        </p:nvSpPr>
        <p:spPr>
          <a:xfrm>
            <a:off x="4381681" y="2704703"/>
            <a:ext cx="2309301" cy="3032485"/>
          </a:xfrm>
          <a:prstGeom prst="rect">
            <a:avLst/>
          </a:prstGeom>
          <a:noFill/>
          <a:ln>
            <a:noFill/>
          </a:ln>
        </p:spPr>
        <p:txBody>
          <a:bodyPr anchorCtr="0" anchor="t" bIns="0" lIns="0" spcFirstLastPara="1" rIns="0" wrap="square" tIns="0">
            <a:normAutofit/>
          </a:bodyPr>
          <a:lstStyle/>
          <a:p>
            <a:pPr indent="-216000" lvl="0" marL="216000" rtl="0" algn="l">
              <a:lnSpc>
                <a:spcPct val="100000"/>
              </a:lnSpc>
              <a:spcBef>
                <a:spcPts val="0"/>
              </a:spcBef>
              <a:spcAft>
                <a:spcPts val="0"/>
              </a:spcAft>
              <a:buClr>
                <a:schemeClr val="dk1"/>
              </a:buClr>
              <a:buSzPts val="1200"/>
              <a:buFont typeface="Courier New"/>
              <a:buChar char="o"/>
            </a:pPr>
            <a:r>
              <a:rPr lang="en-US" sz="1200"/>
              <a:t>Complete annual financial review of income and expenses for 2022</a:t>
            </a:r>
            <a:endParaRPr/>
          </a:p>
          <a:p>
            <a:pPr indent="-216000" lvl="0" marL="216000" rtl="0" algn="l">
              <a:lnSpc>
                <a:spcPct val="100000"/>
              </a:lnSpc>
              <a:spcBef>
                <a:spcPts val="600"/>
              </a:spcBef>
              <a:spcAft>
                <a:spcPts val="0"/>
              </a:spcAft>
              <a:buClr>
                <a:schemeClr val="dk1"/>
              </a:buClr>
              <a:buSzPts val="1100"/>
              <a:buFont typeface="Courier New"/>
              <a:buChar char="o"/>
            </a:pPr>
            <a:r>
              <a:rPr lang="en-US" sz="1100"/>
              <a:t>Send the top 10 Financials &amp; Chapter Treasures Handbook sent to this team and CFO</a:t>
            </a:r>
            <a:endParaRPr/>
          </a:p>
          <a:p>
            <a:pPr indent="-216000" lvl="0" marL="216000" rtl="0" algn="l">
              <a:lnSpc>
                <a:spcPct val="100000"/>
              </a:lnSpc>
              <a:spcBef>
                <a:spcPts val="600"/>
              </a:spcBef>
              <a:spcAft>
                <a:spcPts val="0"/>
              </a:spcAft>
              <a:buClr>
                <a:schemeClr val="dk1"/>
              </a:buClr>
              <a:buSzPts val="1100"/>
              <a:buFont typeface="Courier New"/>
              <a:buChar char="o"/>
            </a:pPr>
            <a:r>
              <a:rPr lang="en-US" sz="1100"/>
              <a:t>Complete quarterly financials </a:t>
            </a:r>
            <a:endParaRPr/>
          </a:p>
        </p:txBody>
      </p:sp>
      <p:sp>
        <p:nvSpPr>
          <p:cNvPr id="885" name="Google Shape;885;p10"/>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86" name="Google Shape;886;p10"/>
          <p:cNvSpPr txBox="1"/>
          <p:nvPr>
            <p:ph idx="8" type="body"/>
          </p:nvPr>
        </p:nvSpPr>
        <p:spPr>
          <a:xfrm>
            <a:off x="7071082" y="1686408"/>
            <a:ext cx="2415199" cy="3600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1800"/>
              <a:buNone/>
            </a:pPr>
            <a:r>
              <a:rPr lang="en-US" sz="1800"/>
              <a:t>Compliance / Reporting </a:t>
            </a:r>
            <a:endParaRPr/>
          </a:p>
        </p:txBody>
      </p:sp>
      <p:sp>
        <p:nvSpPr>
          <p:cNvPr id="887" name="Google Shape;887;p10"/>
          <p:cNvSpPr txBox="1"/>
          <p:nvPr>
            <p:ph idx="7" type="body"/>
          </p:nvPr>
        </p:nvSpPr>
        <p:spPr>
          <a:xfrm>
            <a:off x="7026786" y="2046408"/>
            <a:ext cx="2415199" cy="5236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SzPts val="1300"/>
              <a:buNone/>
            </a:pPr>
            <a:r>
              <a:rPr b="1" lang="en-US" sz="1300"/>
              <a:t>Kim Stand, Paul Schauer</a:t>
            </a:r>
            <a:endParaRPr/>
          </a:p>
          <a:p>
            <a:pPr indent="0" lvl="0" marL="0" rtl="0" algn="ctr">
              <a:lnSpc>
                <a:spcPct val="90000"/>
              </a:lnSpc>
              <a:spcBef>
                <a:spcPts val="0"/>
              </a:spcBef>
              <a:spcAft>
                <a:spcPts val="0"/>
              </a:spcAft>
              <a:buSzPts val="1300"/>
              <a:buNone/>
            </a:pPr>
            <a:r>
              <a:rPr lang="en-US" sz="1300"/>
              <a:t>Brandee Brown, Rich Rutledge</a:t>
            </a:r>
            <a:endParaRPr/>
          </a:p>
        </p:txBody>
      </p:sp>
      <p:sp>
        <p:nvSpPr>
          <p:cNvPr id="888" name="Google Shape;888;p10"/>
          <p:cNvSpPr txBox="1"/>
          <p:nvPr>
            <p:ph idx="6" type="body"/>
          </p:nvPr>
        </p:nvSpPr>
        <p:spPr>
          <a:xfrm>
            <a:off x="7038509" y="2704703"/>
            <a:ext cx="2354514" cy="3009037"/>
          </a:xfrm>
          <a:prstGeom prst="rect">
            <a:avLst/>
          </a:prstGeom>
          <a:noFill/>
          <a:ln>
            <a:noFill/>
          </a:ln>
        </p:spPr>
        <p:txBody>
          <a:bodyPr anchorCtr="0" anchor="t" bIns="0" lIns="0" spcFirstLastPara="1" rIns="0" wrap="square" tIns="0">
            <a:normAutofit/>
          </a:bodyPr>
          <a:lstStyle/>
          <a:p>
            <a:pPr indent="-216000" lvl="0" marL="216000" rtl="0" algn="l">
              <a:lnSpc>
                <a:spcPct val="100000"/>
              </a:lnSpc>
              <a:spcBef>
                <a:spcPts val="0"/>
              </a:spcBef>
              <a:spcAft>
                <a:spcPts val="0"/>
              </a:spcAft>
              <a:buClr>
                <a:schemeClr val="dk1"/>
              </a:buClr>
              <a:buSzPts val="1200"/>
              <a:buFont typeface="Courier New"/>
              <a:buChar char="o"/>
            </a:pPr>
            <a:r>
              <a:rPr lang="en-US" sz="1200"/>
              <a:t>Set goal for 2023 and any updates to the plan</a:t>
            </a:r>
            <a:endParaRPr/>
          </a:p>
          <a:p>
            <a:pPr indent="-216000" lvl="0" marL="216000" rtl="0" algn="l">
              <a:lnSpc>
                <a:spcPct val="100000"/>
              </a:lnSpc>
              <a:spcBef>
                <a:spcPts val="600"/>
              </a:spcBef>
              <a:spcAft>
                <a:spcPts val="0"/>
              </a:spcAft>
              <a:buClr>
                <a:schemeClr val="dk1"/>
              </a:buClr>
              <a:buSzPts val="1200"/>
              <a:buFont typeface="Courier New"/>
              <a:buChar char="o"/>
            </a:pPr>
            <a:r>
              <a:rPr lang="en-US" sz="1200"/>
              <a:t>Kicked off year strong with new matrix of points by subcommittee to help teams understand the role they play there</a:t>
            </a:r>
            <a:endParaRPr/>
          </a:p>
          <a:p>
            <a:pPr indent="-139800" lvl="1" marL="216000" rtl="0" algn="l">
              <a:lnSpc>
                <a:spcPct val="100000"/>
              </a:lnSpc>
              <a:spcBef>
                <a:spcPts val="600"/>
              </a:spcBef>
              <a:spcAft>
                <a:spcPts val="0"/>
              </a:spcAft>
              <a:buClr>
                <a:schemeClr val="dk1"/>
              </a:buClr>
              <a:buSzPts val="1200"/>
              <a:buFont typeface="Courier New"/>
              <a:buNone/>
            </a:pPr>
            <a:r>
              <a:t/>
            </a:r>
            <a:endParaRPr sz="1200">
              <a:solidFill>
                <a:schemeClr val="dk2"/>
              </a:solidFill>
            </a:endParaRPr>
          </a:p>
          <a:p>
            <a:pPr indent="-139800" lvl="1" marL="216000" rtl="0" algn="l">
              <a:lnSpc>
                <a:spcPct val="100000"/>
              </a:lnSpc>
              <a:spcBef>
                <a:spcPts val="600"/>
              </a:spcBef>
              <a:spcAft>
                <a:spcPts val="0"/>
              </a:spcAft>
              <a:buClr>
                <a:schemeClr val="dk1"/>
              </a:buClr>
              <a:buSzPts val="1200"/>
              <a:buFont typeface="Courier New"/>
              <a:buNone/>
            </a:pPr>
            <a:r>
              <a:t/>
            </a:r>
            <a:endParaRPr sz="1200"/>
          </a:p>
        </p:txBody>
      </p:sp>
      <p:sp>
        <p:nvSpPr>
          <p:cNvPr id="889" name="Google Shape;889;p10"/>
          <p:cNvSpPr txBox="1"/>
          <p:nvPr>
            <p:ph idx="7" type="body"/>
          </p:nvPr>
        </p:nvSpPr>
        <p:spPr>
          <a:xfrm>
            <a:off x="9626581" y="2082654"/>
            <a:ext cx="2415199" cy="707433"/>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SzPts val="1300"/>
              <a:buNone/>
            </a:pPr>
            <a:r>
              <a:rPr b="1" lang="en-US" sz="1300"/>
              <a:t>Abbie O’Dell</a:t>
            </a:r>
            <a:endParaRPr/>
          </a:p>
          <a:p>
            <a:pPr indent="0" lvl="0" marL="0" rtl="0" algn="ctr">
              <a:lnSpc>
                <a:spcPct val="90000"/>
              </a:lnSpc>
              <a:spcBef>
                <a:spcPts val="0"/>
              </a:spcBef>
              <a:spcAft>
                <a:spcPts val="0"/>
              </a:spcAft>
              <a:buSzPts val="1300"/>
              <a:buNone/>
            </a:pPr>
            <a:r>
              <a:rPr lang="en-US" sz="1300"/>
              <a:t>Scott Noar, Brandee Brown, Rich Rutledge </a:t>
            </a:r>
            <a:endParaRPr/>
          </a:p>
          <a:p>
            <a:pPr indent="0" lvl="0" marL="0" rtl="0" algn="ctr">
              <a:lnSpc>
                <a:spcPct val="100000"/>
              </a:lnSpc>
              <a:spcBef>
                <a:spcPts val="0"/>
              </a:spcBef>
              <a:spcAft>
                <a:spcPts val="0"/>
              </a:spcAft>
              <a:buSzPts val="1300"/>
              <a:buNone/>
            </a:pPr>
            <a:r>
              <a:t/>
            </a:r>
            <a:endParaRPr sz="1300"/>
          </a:p>
        </p:txBody>
      </p:sp>
      <p:sp>
        <p:nvSpPr>
          <p:cNvPr id="890" name="Google Shape;890;p10"/>
          <p:cNvSpPr txBox="1"/>
          <p:nvPr>
            <p:ph idx="6" type="body"/>
          </p:nvPr>
        </p:nvSpPr>
        <p:spPr>
          <a:xfrm>
            <a:off x="9753603" y="2704703"/>
            <a:ext cx="2328306" cy="3335594"/>
          </a:xfrm>
          <a:prstGeom prst="rect">
            <a:avLst/>
          </a:prstGeom>
          <a:solidFill>
            <a:srgbClr val="0F1722"/>
          </a:solidFill>
          <a:ln>
            <a:noFill/>
          </a:ln>
        </p:spPr>
        <p:txBody>
          <a:bodyPr anchorCtr="0" anchor="t" bIns="0" lIns="0" spcFirstLastPara="1" rIns="0" wrap="square" tIns="0">
            <a:normAutofit/>
          </a:bodyPr>
          <a:lstStyle/>
          <a:p>
            <a:pPr indent="-216000" lvl="0" marL="216000" rtl="0" algn="l">
              <a:lnSpc>
                <a:spcPct val="100000"/>
              </a:lnSpc>
              <a:spcBef>
                <a:spcPts val="0"/>
              </a:spcBef>
              <a:spcAft>
                <a:spcPts val="0"/>
              </a:spcAft>
              <a:buClr>
                <a:schemeClr val="dk1"/>
              </a:buClr>
              <a:buSzPts val="1100"/>
              <a:buFont typeface="Courier New"/>
              <a:buChar char="o"/>
            </a:pPr>
            <a:r>
              <a:rPr lang="en-US" sz="1100"/>
              <a:t>Establish strong bench for future board members through highly engaged and experienced board and assistant board members </a:t>
            </a:r>
            <a:endParaRPr/>
          </a:p>
          <a:p>
            <a:pPr indent="-216000" lvl="0" marL="216000" rtl="0" algn="l">
              <a:lnSpc>
                <a:spcPct val="100000"/>
              </a:lnSpc>
              <a:spcBef>
                <a:spcPts val="600"/>
              </a:spcBef>
              <a:spcAft>
                <a:spcPts val="0"/>
              </a:spcAft>
              <a:buClr>
                <a:schemeClr val="dk1"/>
              </a:buClr>
              <a:buSzPts val="1100"/>
              <a:buFont typeface="Courier New"/>
              <a:buChar char="o"/>
            </a:pPr>
            <a:r>
              <a:rPr lang="en-US" sz="1100"/>
              <a:t>Produce Succession Planning to Natl</a:t>
            </a:r>
            <a:endParaRPr/>
          </a:p>
          <a:p>
            <a:pPr indent="-216000" lvl="0" marL="216000" rtl="0" algn="l">
              <a:lnSpc>
                <a:spcPct val="100000"/>
              </a:lnSpc>
              <a:spcBef>
                <a:spcPts val="600"/>
              </a:spcBef>
              <a:spcAft>
                <a:spcPts val="0"/>
              </a:spcAft>
              <a:buClr>
                <a:schemeClr val="dk1"/>
              </a:buClr>
              <a:buSzPts val="1100"/>
              <a:buFont typeface="Courier New"/>
              <a:buChar char="o"/>
            </a:pPr>
            <a:r>
              <a:rPr lang="en-US" sz="1100"/>
              <a:t>Ensure all board members inc. Assoc. signed COI &amp; NDA </a:t>
            </a:r>
            <a:endParaRPr/>
          </a:p>
          <a:p>
            <a:pPr indent="-216000" lvl="0" marL="216000" rtl="0" algn="l">
              <a:lnSpc>
                <a:spcPct val="100000"/>
              </a:lnSpc>
              <a:spcBef>
                <a:spcPts val="600"/>
              </a:spcBef>
              <a:spcAft>
                <a:spcPts val="0"/>
              </a:spcAft>
              <a:buClr>
                <a:schemeClr val="dk1"/>
              </a:buClr>
              <a:buSzPts val="1100"/>
              <a:buFont typeface="Courier New"/>
              <a:buChar char="o"/>
            </a:pPr>
            <a:r>
              <a:rPr lang="en-US" sz="1100"/>
              <a:t>Potential to pick up SCTE EXPO Planning</a:t>
            </a:r>
            <a:endParaRPr/>
          </a:p>
          <a:p>
            <a:pPr indent="-146150" lvl="0" marL="216000" rtl="0" algn="l">
              <a:lnSpc>
                <a:spcPct val="100000"/>
              </a:lnSpc>
              <a:spcBef>
                <a:spcPts val="600"/>
              </a:spcBef>
              <a:spcAft>
                <a:spcPts val="0"/>
              </a:spcAft>
              <a:buClr>
                <a:schemeClr val="dk1"/>
              </a:buClr>
              <a:buSzPts val="1100"/>
              <a:buFont typeface="Courier New"/>
              <a:buNone/>
            </a:pPr>
            <a:r>
              <a:t/>
            </a:r>
            <a:endParaRPr sz="1100"/>
          </a:p>
          <a:p>
            <a:pPr indent="-139800" lvl="0" marL="216000" rtl="0" algn="l">
              <a:lnSpc>
                <a:spcPct val="100000"/>
              </a:lnSpc>
              <a:spcBef>
                <a:spcPts val="600"/>
              </a:spcBef>
              <a:spcAft>
                <a:spcPts val="0"/>
              </a:spcAft>
              <a:buClr>
                <a:schemeClr val="dk1"/>
              </a:buClr>
              <a:buSzPts val="1200"/>
              <a:buFont typeface="Courier New"/>
              <a:buNone/>
            </a:pPr>
            <a:r>
              <a:t/>
            </a:r>
            <a:endParaRPr sz="1200"/>
          </a:p>
          <a:p>
            <a:pPr indent="-139800" lvl="0" marL="216000" rtl="0" algn="l">
              <a:lnSpc>
                <a:spcPct val="100000"/>
              </a:lnSpc>
              <a:spcBef>
                <a:spcPts val="600"/>
              </a:spcBef>
              <a:spcAft>
                <a:spcPts val="0"/>
              </a:spcAft>
              <a:buClr>
                <a:schemeClr val="dk1"/>
              </a:buClr>
              <a:buSzPts val="1200"/>
              <a:buFont typeface="Courier New"/>
              <a:buNone/>
            </a:pPr>
            <a:r>
              <a:t/>
            </a:r>
            <a:endParaRPr sz="1200"/>
          </a:p>
          <a:p>
            <a:pPr indent="-139800" lvl="0" marL="216000" rtl="0" algn="l">
              <a:lnSpc>
                <a:spcPct val="100000"/>
              </a:lnSpc>
              <a:spcBef>
                <a:spcPts val="600"/>
              </a:spcBef>
              <a:spcAft>
                <a:spcPts val="0"/>
              </a:spcAft>
              <a:buClr>
                <a:schemeClr val="dk1"/>
              </a:buClr>
              <a:buSzPts val="1200"/>
              <a:buFont typeface="Courier New"/>
              <a:buNone/>
            </a:pPr>
            <a:r>
              <a:t/>
            </a:r>
            <a:endParaRPr sz="1200"/>
          </a:p>
          <a:p>
            <a:pPr indent="-216000" lvl="0" marL="216000" rtl="0" algn="l">
              <a:lnSpc>
                <a:spcPct val="100000"/>
              </a:lnSpc>
              <a:spcBef>
                <a:spcPts val="600"/>
              </a:spcBef>
              <a:spcAft>
                <a:spcPts val="0"/>
              </a:spcAft>
              <a:buClr>
                <a:schemeClr val="dk1"/>
              </a:buClr>
              <a:buSzPts val="1200"/>
              <a:buFont typeface="Courier New"/>
              <a:buChar char="o"/>
            </a:pPr>
            <a:r>
              <a:rPr lang="en-US" sz="1200"/>
              <a:t>Conduct election in Q4 2023</a:t>
            </a:r>
            <a:endParaRPr/>
          </a:p>
        </p:txBody>
      </p:sp>
      <p:sp>
        <p:nvSpPr>
          <p:cNvPr id="891" name="Google Shape;891;p10"/>
          <p:cNvSpPr/>
          <p:nvPr>
            <p:ph idx="3" type="body"/>
          </p:nvPr>
        </p:nvSpPr>
        <p:spPr>
          <a:xfrm>
            <a:off x="7670502" y="377850"/>
            <a:ext cx="978408" cy="978408"/>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72000">
            <a:normAutofit/>
          </a:bodyPr>
          <a:lstStyle/>
          <a:p>
            <a:pPr indent="0" lvl="0" marL="0" rtl="0" algn="ctr">
              <a:lnSpc>
                <a:spcPct val="90000"/>
              </a:lnSpc>
              <a:spcBef>
                <a:spcPts val="0"/>
              </a:spcBef>
              <a:spcAft>
                <a:spcPts val="0"/>
              </a:spcAft>
              <a:buSzPts val="1600"/>
              <a:buNone/>
            </a:pPr>
            <a:r>
              <a:rPr lang="en-US" sz="1600"/>
              <a:t>Add</a:t>
            </a:r>
            <a:endParaRPr/>
          </a:p>
        </p:txBody>
      </p:sp>
      <p:sp>
        <p:nvSpPr>
          <p:cNvPr id="892" name="Google Shape;892;p10"/>
          <p:cNvSpPr/>
          <p:nvPr>
            <p:ph idx="3" type="body"/>
          </p:nvPr>
        </p:nvSpPr>
        <p:spPr>
          <a:xfrm>
            <a:off x="10391036" y="354137"/>
            <a:ext cx="978408" cy="978408"/>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72000">
            <a:normAutofit/>
          </a:bodyPr>
          <a:lstStyle/>
          <a:p>
            <a:pPr indent="0" lvl="0" marL="0" rtl="0" algn="ctr">
              <a:lnSpc>
                <a:spcPct val="90000"/>
              </a:lnSpc>
              <a:spcBef>
                <a:spcPts val="0"/>
              </a:spcBef>
              <a:spcAft>
                <a:spcPts val="0"/>
              </a:spcAft>
              <a:buSzPts val="1300"/>
              <a:buNone/>
            </a:pPr>
            <a:r>
              <a:rPr lang="en-US" sz="1300"/>
              <a:t>Bench Strength</a:t>
            </a:r>
            <a:endParaRPr/>
          </a:p>
        </p:txBody>
      </p:sp>
      <p:cxnSp>
        <p:nvCxnSpPr>
          <p:cNvPr id="893" name="Google Shape;893;p10"/>
          <p:cNvCxnSpPr/>
          <p:nvPr/>
        </p:nvCxnSpPr>
        <p:spPr>
          <a:xfrm>
            <a:off x="4267203" y="1448678"/>
            <a:ext cx="7924797" cy="0"/>
          </a:xfrm>
          <a:prstGeom prst="straightConnector1">
            <a:avLst/>
          </a:prstGeom>
          <a:noFill/>
          <a:ln cap="flat" cmpd="sng" w="9525">
            <a:solidFill>
              <a:schemeClr val="accent1"/>
            </a:solidFill>
            <a:prstDash val="solid"/>
            <a:miter lim="800000"/>
            <a:headEnd len="sm" w="sm" type="none"/>
            <a:tailEnd len="sm" w="sm" type="none"/>
          </a:ln>
        </p:spPr>
      </p:cxnSp>
      <p:cxnSp>
        <p:nvCxnSpPr>
          <p:cNvPr id="894" name="Google Shape;894;p10"/>
          <p:cNvCxnSpPr/>
          <p:nvPr/>
        </p:nvCxnSpPr>
        <p:spPr>
          <a:xfrm>
            <a:off x="6874248" y="1448678"/>
            <a:ext cx="0" cy="4970976"/>
          </a:xfrm>
          <a:prstGeom prst="straightConnector1">
            <a:avLst/>
          </a:prstGeom>
          <a:noFill/>
          <a:ln cap="flat" cmpd="sng" w="9525">
            <a:solidFill>
              <a:schemeClr val="accent1"/>
            </a:solidFill>
            <a:prstDash val="solid"/>
            <a:miter lim="800000"/>
            <a:headEnd len="sm" w="sm" type="none"/>
            <a:tailEnd len="sm" w="sm" type="none"/>
          </a:ln>
        </p:spPr>
      </p:cxnSp>
      <p:cxnSp>
        <p:nvCxnSpPr>
          <p:cNvPr id="895" name="Google Shape;895;p10"/>
          <p:cNvCxnSpPr/>
          <p:nvPr/>
        </p:nvCxnSpPr>
        <p:spPr>
          <a:xfrm>
            <a:off x="9589342" y="1448678"/>
            <a:ext cx="86893" cy="4970976"/>
          </a:xfrm>
          <a:prstGeom prst="straightConnector1">
            <a:avLst/>
          </a:prstGeom>
          <a:noFill/>
          <a:ln cap="flat" cmpd="sng" w="9525">
            <a:solidFill>
              <a:schemeClr val="accent1"/>
            </a:solidFill>
            <a:prstDash val="solid"/>
            <a:miter lim="800000"/>
            <a:headEnd len="sm" w="sm" type="none"/>
            <a:tailEnd len="sm" w="sm" type="none"/>
          </a:ln>
        </p:spPr>
      </p:cxnSp>
      <p:sp>
        <p:nvSpPr>
          <p:cNvPr id="896" name="Google Shape;896;p10"/>
          <p:cNvSpPr txBox="1"/>
          <p:nvPr>
            <p:ph idx="8" type="body"/>
          </p:nvPr>
        </p:nvSpPr>
        <p:spPr>
          <a:xfrm>
            <a:off x="9710156" y="1639114"/>
            <a:ext cx="2415199" cy="3600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1800"/>
              <a:buNone/>
            </a:pPr>
            <a:r>
              <a:rPr lang="en-US" sz="1800"/>
              <a:t>Executive </a:t>
            </a:r>
            <a:endParaRPr/>
          </a:p>
        </p:txBody>
      </p:sp>
      <p:sp>
        <p:nvSpPr>
          <p:cNvPr id="897" name="Google Shape;897;p10"/>
          <p:cNvSpPr txBox="1"/>
          <p:nvPr/>
        </p:nvSpPr>
        <p:spPr>
          <a:xfrm>
            <a:off x="9683071" y="4810735"/>
            <a:ext cx="2415199" cy="322142"/>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Courier New"/>
              <a:buNone/>
            </a:pPr>
            <a:r>
              <a:t/>
            </a:r>
            <a:endParaRPr b="1" i="0" sz="1800" u="none" cap="none" strike="noStrike">
              <a:solidFill>
                <a:schemeClr val="lt2"/>
              </a:solidFill>
              <a:latin typeface="Gill Sans"/>
              <a:ea typeface="Gill Sans"/>
              <a:cs typeface="Gill Sans"/>
              <a:sym typeface="Gill Sans"/>
            </a:endParaRPr>
          </a:p>
          <a:p>
            <a:pPr indent="0" lvl="0" marL="0" marR="0" rtl="0" algn="ctr">
              <a:lnSpc>
                <a:spcPct val="90000"/>
              </a:lnSpc>
              <a:spcBef>
                <a:spcPts val="0"/>
              </a:spcBef>
              <a:spcAft>
                <a:spcPts val="0"/>
              </a:spcAft>
              <a:buClr>
                <a:schemeClr val="dk1"/>
              </a:buClr>
              <a:buSzPts val="1800"/>
              <a:buFont typeface="Courier New"/>
              <a:buNone/>
            </a:pPr>
            <a:r>
              <a:rPr b="1" i="0" lang="en-US" sz="1800" u="none" cap="none" strike="noStrike">
                <a:solidFill>
                  <a:schemeClr val="lt2"/>
                </a:solidFill>
                <a:latin typeface="Gill Sans"/>
                <a:ea typeface="Gill Sans"/>
                <a:cs typeface="Gill Sans"/>
                <a:sym typeface="Gill Sans"/>
              </a:rPr>
              <a:t>Election</a:t>
            </a:r>
            <a:endParaRPr/>
          </a:p>
        </p:txBody>
      </p:sp>
      <p:sp>
        <p:nvSpPr>
          <p:cNvPr id="898" name="Google Shape;898;p10"/>
          <p:cNvSpPr txBox="1"/>
          <p:nvPr/>
        </p:nvSpPr>
        <p:spPr>
          <a:xfrm>
            <a:off x="9676235" y="5071197"/>
            <a:ext cx="2415199" cy="52360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Courier New"/>
              <a:buNone/>
            </a:pPr>
            <a:r>
              <a:rPr b="1" i="1" lang="en-US" sz="1300" u="none" cap="none" strike="noStrike">
                <a:solidFill>
                  <a:schemeClr val="dk1"/>
                </a:solidFill>
                <a:latin typeface="Quattrocento Sans"/>
                <a:ea typeface="Quattrocento Sans"/>
                <a:cs typeface="Quattrocento Sans"/>
                <a:sym typeface="Quattrocento Sans"/>
              </a:rPr>
              <a:t>Kim Strand</a:t>
            </a:r>
            <a:endParaRPr/>
          </a:p>
          <a:p>
            <a:pPr indent="0" lvl="0" marL="0" marR="0" rtl="0" algn="ctr">
              <a:lnSpc>
                <a:spcPct val="90000"/>
              </a:lnSpc>
              <a:spcBef>
                <a:spcPts val="0"/>
              </a:spcBef>
              <a:spcAft>
                <a:spcPts val="0"/>
              </a:spcAft>
              <a:buClr>
                <a:schemeClr val="dk1"/>
              </a:buClr>
              <a:buSzPts val="1300"/>
              <a:buFont typeface="Courier New"/>
              <a:buNone/>
            </a:pPr>
            <a:r>
              <a:rPr b="0" i="1" lang="en-US" sz="1300" u="none" cap="none" strike="noStrike">
                <a:solidFill>
                  <a:schemeClr val="dk1"/>
                </a:solidFill>
                <a:latin typeface="Quattrocento Sans"/>
                <a:ea typeface="Quattrocento Sans"/>
                <a:cs typeface="Quattrocento Sans"/>
                <a:sym typeface="Quattrocento Sans"/>
              </a:rPr>
              <a:t>Kevin Kwasny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cxnSp>
        <p:nvCxnSpPr>
          <p:cNvPr id="903" name="Google Shape;903;p11"/>
          <p:cNvCxnSpPr/>
          <p:nvPr/>
        </p:nvCxnSpPr>
        <p:spPr>
          <a:xfrm flipH="1" rot="10800000">
            <a:off x="0" y="2747392"/>
            <a:ext cx="12192000" cy="3772"/>
          </a:xfrm>
          <a:prstGeom prst="straightConnector1">
            <a:avLst/>
          </a:prstGeom>
          <a:noFill/>
          <a:ln cap="flat" cmpd="sng" w="9525">
            <a:solidFill>
              <a:schemeClr val="lt2"/>
            </a:solidFill>
            <a:prstDash val="solid"/>
            <a:miter lim="800000"/>
            <a:headEnd len="sm" w="sm" type="none"/>
            <a:tailEnd len="sm" w="sm" type="none"/>
          </a:ln>
        </p:spPr>
      </p:cxnSp>
      <p:cxnSp>
        <p:nvCxnSpPr>
          <p:cNvPr id="904" name="Google Shape;904;p11"/>
          <p:cNvCxnSpPr/>
          <p:nvPr/>
        </p:nvCxnSpPr>
        <p:spPr>
          <a:xfrm flipH="1" rot="10800000">
            <a:off x="0" y="4288157"/>
            <a:ext cx="12192000" cy="3772"/>
          </a:xfrm>
          <a:prstGeom prst="straightConnector1">
            <a:avLst/>
          </a:prstGeom>
          <a:noFill/>
          <a:ln cap="flat" cmpd="sng" w="9525">
            <a:solidFill>
              <a:schemeClr val="lt2"/>
            </a:solidFill>
            <a:prstDash val="solid"/>
            <a:miter lim="800000"/>
            <a:headEnd len="sm" w="sm" type="none"/>
            <a:tailEnd len="sm" w="sm" type="none"/>
          </a:ln>
        </p:spPr>
      </p:cxnSp>
      <p:sp>
        <p:nvSpPr>
          <p:cNvPr id="905" name="Google Shape;905;p11"/>
          <p:cNvSpPr txBox="1"/>
          <p:nvPr>
            <p:ph type="title"/>
          </p:nvPr>
        </p:nvSpPr>
        <p:spPr>
          <a:xfrm>
            <a:off x="838200" y="365126"/>
            <a:ext cx="10515600" cy="6529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3600"/>
              <a:buFont typeface="Gill Sans"/>
              <a:buNone/>
            </a:pPr>
            <a:r>
              <a:rPr lang="en-US"/>
              <a:t>2023 Board Members </a:t>
            </a:r>
            <a:endParaRPr/>
          </a:p>
        </p:txBody>
      </p:sp>
      <p:sp>
        <p:nvSpPr>
          <p:cNvPr id="906" name="Google Shape;906;p11"/>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pSp>
        <p:nvGrpSpPr>
          <p:cNvPr id="907" name="Google Shape;907;p11"/>
          <p:cNvGrpSpPr/>
          <p:nvPr/>
        </p:nvGrpSpPr>
        <p:grpSpPr>
          <a:xfrm>
            <a:off x="121255" y="3912398"/>
            <a:ext cx="12181668" cy="751515"/>
            <a:chOff x="1487" y="486407"/>
            <a:chExt cx="12181668" cy="751515"/>
          </a:xfrm>
        </p:grpSpPr>
        <p:sp>
          <p:nvSpPr>
            <p:cNvPr id="908" name="Google Shape;908;p11"/>
            <p:cNvSpPr/>
            <p:nvPr/>
          </p:nvSpPr>
          <p:spPr>
            <a:xfrm>
              <a:off x="1487" y="488281"/>
              <a:ext cx="749641" cy="749641"/>
            </a:xfrm>
            <a:prstGeom prst="ellipse">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1"/>
            <p:cNvSpPr/>
            <p:nvPr/>
          </p:nvSpPr>
          <p:spPr>
            <a:xfrm>
              <a:off x="751128" y="486407"/>
              <a:ext cx="1124461" cy="7496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1"/>
            <p:cNvSpPr txBox="1"/>
            <p:nvPr/>
          </p:nvSpPr>
          <p:spPr>
            <a:xfrm>
              <a:off x="751128" y="486407"/>
              <a:ext cx="1124461" cy="74964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Kelley Rapoza </a:t>
              </a:r>
              <a:endParaRPr/>
            </a:p>
          </p:txBody>
        </p:sp>
        <p:sp>
          <p:nvSpPr>
            <p:cNvPr id="911" name="Google Shape;911;p11"/>
            <p:cNvSpPr/>
            <p:nvPr/>
          </p:nvSpPr>
          <p:spPr>
            <a:xfrm>
              <a:off x="2063000" y="488281"/>
              <a:ext cx="749641" cy="749641"/>
            </a:xfrm>
            <a:prstGeom prst="ellipse">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1"/>
            <p:cNvSpPr/>
            <p:nvPr/>
          </p:nvSpPr>
          <p:spPr>
            <a:xfrm>
              <a:off x="2812641" y="486407"/>
              <a:ext cx="1124461" cy="7496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1"/>
            <p:cNvSpPr txBox="1"/>
            <p:nvPr/>
          </p:nvSpPr>
          <p:spPr>
            <a:xfrm>
              <a:off x="2812641" y="486407"/>
              <a:ext cx="1124461" cy="74964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Andy Frederick </a:t>
              </a:r>
              <a:endParaRPr/>
            </a:p>
          </p:txBody>
        </p:sp>
        <p:sp>
          <p:nvSpPr>
            <p:cNvPr id="914" name="Google Shape;914;p11"/>
            <p:cNvSpPr/>
            <p:nvPr/>
          </p:nvSpPr>
          <p:spPr>
            <a:xfrm>
              <a:off x="4124513" y="488281"/>
              <a:ext cx="749641" cy="749641"/>
            </a:xfrm>
            <a:prstGeom prst="ellipse">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1"/>
            <p:cNvSpPr/>
            <p:nvPr/>
          </p:nvSpPr>
          <p:spPr>
            <a:xfrm>
              <a:off x="4874155" y="486407"/>
              <a:ext cx="1124461" cy="7496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1"/>
            <p:cNvSpPr txBox="1"/>
            <p:nvPr/>
          </p:nvSpPr>
          <p:spPr>
            <a:xfrm>
              <a:off x="4874155" y="486407"/>
              <a:ext cx="1124461" cy="74964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Kevin Kwasny</a:t>
              </a:r>
              <a:endParaRPr/>
            </a:p>
          </p:txBody>
        </p:sp>
        <p:sp>
          <p:nvSpPr>
            <p:cNvPr id="917" name="Google Shape;917;p11"/>
            <p:cNvSpPr/>
            <p:nvPr/>
          </p:nvSpPr>
          <p:spPr>
            <a:xfrm>
              <a:off x="6186027" y="488281"/>
              <a:ext cx="749641" cy="749641"/>
            </a:xfrm>
            <a:prstGeom prst="ellipse">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1"/>
            <p:cNvSpPr/>
            <p:nvPr/>
          </p:nvSpPr>
          <p:spPr>
            <a:xfrm>
              <a:off x="6935668" y="486407"/>
              <a:ext cx="1124461" cy="7496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1"/>
            <p:cNvSpPr txBox="1"/>
            <p:nvPr/>
          </p:nvSpPr>
          <p:spPr>
            <a:xfrm>
              <a:off x="6935668" y="486407"/>
              <a:ext cx="1124461" cy="74964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Diana Linton </a:t>
              </a:r>
              <a:endParaRPr/>
            </a:p>
          </p:txBody>
        </p:sp>
        <p:sp>
          <p:nvSpPr>
            <p:cNvPr id="920" name="Google Shape;920;p11"/>
            <p:cNvSpPr/>
            <p:nvPr/>
          </p:nvSpPr>
          <p:spPr>
            <a:xfrm>
              <a:off x="8247540" y="488281"/>
              <a:ext cx="749641" cy="749641"/>
            </a:xfrm>
            <a:prstGeom prst="ellipse">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1"/>
            <p:cNvSpPr/>
            <p:nvPr/>
          </p:nvSpPr>
          <p:spPr>
            <a:xfrm>
              <a:off x="8997181" y="486407"/>
              <a:ext cx="1124461" cy="7496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1"/>
            <p:cNvSpPr txBox="1"/>
            <p:nvPr/>
          </p:nvSpPr>
          <p:spPr>
            <a:xfrm>
              <a:off x="8997181" y="486407"/>
              <a:ext cx="1124461" cy="74964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Justin   Stiles </a:t>
              </a:r>
              <a:endParaRPr/>
            </a:p>
          </p:txBody>
        </p:sp>
        <p:sp>
          <p:nvSpPr>
            <p:cNvPr id="923" name="Google Shape;923;p11"/>
            <p:cNvSpPr/>
            <p:nvPr/>
          </p:nvSpPr>
          <p:spPr>
            <a:xfrm>
              <a:off x="10309053" y="488281"/>
              <a:ext cx="749641" cy="749641"/>
            </a:xfrm>
            <a:prstGeom prst="ellipse">
              <a:avLst/>
            </a:prstGeom>
            <a:blipFill rotWithShape="1">
              <a:blip r:embed="rId8">
                <a:alphaModFix/>
              </a:blip>
              <a:stretch>
                <a:fillRect b="-2999" l="0" r="0" t="-2999"/>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1"/>
            <p:cNvSpPr/>
            <p:nvPr/>
          </p:nvSpPr>
          <p:spPr>
            <a:xfrm>
              <a:off x="11058694" y="486407"/>
              <a:ext cx="1124461" cy="7496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1"/>
            <p:cNvSpPr txBox="1"/>
            <p:nvPr/>
          </p:nvSpPr>
          <p:spPr>
            <a:xfrm>
              <a:off x="11058694" y="486407"/>
              <a:ext cx="1124461" cy="74964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FFFFFF"/>
                </a:buClr>
                <a:buSzPts val="1600"/>
                <a:buFont typeface="Quattrocento Sans"/>
                <a:buNone/>
              </a:pPr>
              <a:r>
                <a:rPr b="1" i="0" lang="en-US" sz="1600" u="none" cap="none" strike="noStrike">
                  <a:solidFill>
                    <a:srgbClr val="FFFFFF"/>
                  </a:solidFill>
                  <a:latin typeface="Quattrocento Sans"/>
                  <a:ea typeface="Quattrocento Sans"/>
                  <a:cs typeface="Quattrocento Sans"/>
                  <a:sym typeface="Quattrocento Sans"/>
                </a:rPr>
                <a:t>Gretchen Wanzeck</a:t>
              </a:r>
              <a:endParaRPr/>
            </a:p>
          </p:txBody>
        </p:sp>
      </p:grpSp>
      <p:sp>
        <p:nvSpPr>
          <p:cNvPr id="926" name="Google Shape;926;p11"/>
          <p:cNvSpPr txBox="1"/>
          <p:nvPr/>
        </p:nvSpPr>
        <p:spPr>
          <a:xfrm>
            <a:off x="950132" y="3113435"/>
            <a:ext cx="1228995" cy="2916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rPr b="0" i="1" lang="en-US" sz="1600" u="none" cap="none" strike="noStrike">
                <a:solidFill>
                  <a:schemeClr val="dk1"/>
                </a:solidFill>
                <a:latin typeface="Quattrocento Sans"/>
                <a:ea typeface="Quattrocento Sans"/>
                <a:cs typeface="Quattrocento Sans"/>
                <a:sym typeface="Quattrocento Sans"/>
              </a:rPr>
              <a:t>President</a:t>
            </a:r>
            <a:endParaRPr/>
          </a:p>
        </p:txBody>
      </p:sp>
      <p:sp>
        <p:nvSpPr>
          <p:cNvPr id="927" name="Google Shape;927;p11"/>
          <p:cNvSpPr txBox="1"/>
          <p:nvPr/>
        </p:nvSpPr>
        <p:spPr>
          <a:xfrm>
            <a:off x="2740916" y="3114756"/>
            <a:ext cx="1635992" cy="247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1" lang="en-US" sz="1600" u="none" cap="none" strike="noStrike">
                <a:solidFill>
                  <a:schemeClr val="dk1"/>
                </a:solidFill>
                <a:latin typeface="Quattrocento Sans"/>
                <a:ea typeface="Quattrocento Sans"/>
                <a:cs typeface="Quattrocento Sans"/>
                <a:sym typeface="Quattrocento Sans"/>
              </a:rPr>
              <a:t>Vice President</a:t>
            </a:r>
            <a:endParaRPr/>
          </a:p>
        </p:txBody>
      </p:sp>
      <p:sp>
        <p:nvSpPr>
          <p:cNvPr id="928" name="Google Shape;928;p11"/>
          <p:cNvSpPr txBox="1"/>
          <p:nvPr/>
        </p:nvSpPr>
        <p:spPr>
          <a:xfrm>
            <a:off x="4785029" y="3107647"/>
            <a:ext cx="1834213" cy="1586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1" lang="en-US" sz="1600" u="none" cap="none" strike="noStrike">
                <a:solidFill>
                  <a:schemeClr val="dk1"/>
                </a:solidFill>
                <a:latin typeface="Quattrocento Sans"/>
                <a:ea typeface="Quattrocento Sans"/>
                <a:cs typeface="Quattrocento Sans"/>
                <a:sym typeface="Quattrocento Sans"/>
              </a:rPr>
              <a:t>Secretary</a:t>
            </a:r>
            <a:endParaRPr/>
          </a:p>
        </p:txBody>
      </p:sp>
      <p:sp>
        <p:nvSpPr>
          <p:cNvPr id="929" name="Google Shape;929;p11"/>
          <p:cNvSpPr txBox="1"/>
          <p:nvPr/>
        </p:nvSpPr>
        <p:spPr>
          <a:xfrm>
            <a:off x="6619242" y="3114377"/>
            <a:ext cx="1228995" cy="2916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rPr b="0" i="1" lang="en-US" sz="1600" u="none" cap="none" strike="noStrike">
                <a:solidFill>
                  <a:schemeClr val="dk1"/>
                </a:solidFill>
                <a:latin typeface="Quattrocento Sans"/>
                <a:ea typeface="Quattrocento Sans"/>
                <a:cs typeface="Quattrocento Sans"/>
                <a:sym typeface="Quattrocento Sans"/>
              </a:rPr>
              <a:t>Treasurer</a:t>
            </a:r>
            <a:endParaRPr/>
          </a:p>
        </p:txBody>
      </p:sp>
      <p:sp>
        <p:nvSpPr>
          <p:cNvPr id="930" name="Google Shape;930;p11"/>
          <p:cNvSpPr txBox="1"/>
          <p:nvPr/>
        </p:nvSpPr>
        <p:spPr>
          <a:xfrm>
            <a:off x="8003872" y="5030158"/>
            <a:ext cx="1228995" cy="2916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t/>
            </a:r>
            <a:endParaRPr b="0" i="1" sz="1600" u="none" cap="none" strike="noStrike">
              <a:solidFill>
                <a:schemeClr val="dk1"/>
              </a:solidFill>
              <a:latin typeface="Quattrocento Sans"/>
              <a:ea typeface="Quattrocento Sans"/>
              <a:cs typeface="Quattrocento Sans"/>
              <a:sym typeface="Quattrocento Sans"/>
            </a:endParaRPr>
          </a:p>
        </p:txBody>
      </p:sp>
      <p:sp>
        <p:nvSpPr>
          <p:cNvPr id="931" name="Google Shape;931;p11"/>
          <p:cNvSpPr/>
          <p:nvPr/>
        </p:nvSpPr>
        <p:spPr>
          <a:xfrm>
            <a:off x="7162274" y="2262300"/>
            <a:ext cx="1371925" cy="9146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1"/>
          <p:cNvSpPr txBox="1"/>
          <p:nvPr/>
        </p:nvSpPr>
        <p:spPr>
          <a:xfrm>
            <a:off x="8647824" y="3136112"/>
            <a:ext cx="2120912" cy="2916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rPr b="0" i="1" lang="en-US" sz="1600" u="none" cap="none" strike="noStrike">
                <a:solidFill>
                  <a:schemeClr val="dk1"/>
                </a:solidFill>
                <a:latin typeface="Quattrocento Sans"/>
                <a:ea typeface="Quattrocento Sans"/>
                <a:cs typeface="Quattrocento Sans"/>
                <a:sym typeface="Quattrocento Sans"/>
              </a:rPr>
              <a:t>Strategic Planning</a:t>
            </a:r>
            <a:endParaRPr/>
          </a:p>
        </p:txBody>
      </p:sp>
      <p:grpSp>
        <p:nvGrpSpPr>
          <p:cNvPr id="933" name="Google Shape;933;p11"/>
          <p:cNvGrpSpPr/>
          <p:nvPr/>
        </p:nvGrpSpPr>
        <p:grpSpPr>
          <a:xfrm>
            <a:off x="152032" y="2332180"/>
            <a:ext cx="12181668" cy="751515"/>
            <a:chOff x="1487" y="486407"/>
            <a:chExt cx="12181668" cy="751515"/>
          </a:xfrm>
        </p:grpSpPr>
        <p:sp>
          <p:nvSpPr>
            <p:cNvPr id="934" name="Google Shape;934;p11"/>
            <p:cNvSpPr/>
            <p:nvPr/>
          </p:nvSpPr>
          <p:spPr>
            <a:xfrm>
              <a:off x="1487" y="488281"/>
              <a:ext cx="749641" cy="749641"/>
            </a:xfrm>
            <a:prstGeom prst="ellipse">
              <a:avLst/>
            </a:prstGeom>
            <a:blipFill rotWithShape="1">
              <a:blip r:embed="rId9">
                <a:alphaModFix/>
              </a:blip>
              <a:stretch>
                <a:fillRect b="-11997" l="0" r="0" t="-11999"/>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1"/>
            <p:cNvSpPr/>
            <p:nvPr/>
          </p:nvSpPr>
          <p:spPr>
            <a:xfrm>
              <a:off x="751128" y="486407"/>
              <a:ext cx="1124461" cy="7496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1"/>
            <p:cNvSpPr txBox="1"/>
            <p:nvPr/>
          </p:nvSpPr>
          <p:spPr>
            <a:xfrm>
              <a:off x="751128" y="486407"/>
              <a:ext cx="1124461" cy="74964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Abbie O’Dell</a:t>
              </a:r>
              <a:endParaRPr/>
            </a:p>
          </p:txBody>
        </p:sp>
        <p:sp>
          <p:nvSpPr>
            <p:cNvPr id="937" name="Google Shape;937;p11"/>
            <p:cNvSpPr/>
            <p:nvPr/>
          </p:nvSpPr>
          <p:spPr>
            <a:xfrm>
              <a:off x="2063000" y="488281"/>
              <a:ext cx="749641" cy="749641"/>
            </a:xfrm>
            <a:prstGeom prst="ellipse">
              <a:avLst/>
            </a:prstGeom>
            <a:blipFill rotWithShape="1">
              <a:blip r:embed="rId10">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1"/>
            <p:cNvSpPr/>
            <p:nvPr/>
          </p:nvSpPr>
          <p:spPr>
            <a:xfrm>
              <a:off x="2812641" y="486407"/>
              <a:ext cx="1124461" cy="7496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1"/>
            <p:cNvSpPr txBox="1"/>
            <p:nvPr/>
          </p:nvSpPr>
          <p:spPr>
            <a:xfrm>
              <a:off x="2812641" y="486407"/>
              <a:ext cx="1124461" cy="74964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Scott   Noar</a:t>
              </a:r>
              <a:endParaRPr/>
            </a:p>
          </p:txBody>
        </p:sp>
        <p:sp>
          <p:nvSpPr>
            <p:cNvPr id="940" name="Google Shape;940;p11"/>
            <p:cNvSpPr/>
            <p:nvPr/>
          </p:nvSpPr>
          <p:spPr>
            <a:xfrm>
              <a:off x="4124513" y="488281"/>
              <a:ext cx="749641" cy="749641"/>
            </a:xfrm>
            <a:prstGeom prst="ellipse">
              <a:avLst/>
            </a:prstGeom>
            <a:blipFill rotWithShape="1">
              <a:blip r:embed="rId11">
                <a:alphaModFix/>
              </a:blip>
              <a:stretch>
                <a:fillRect b="-13999" l="0" r="0" t="-13997"/>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1"/>
            <p:cNvSpPr/>
            <p:nvPr/>
          </p:nvSpPr>
          <p:spPr>
            <a:xfrm>
              <a:off x="4874155" y="486407"/>
              <a:ext cx="1124461" cy="7496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1"/>
            <p:cNvSpPr txBox="1"/>
            <p:nvPr/>
          </p:nvSpPr>
          <p:spPr>
            <a:xfrm>
              <a:off x="4874155" y="486407"/>
              <a:ext cx="1124461" cy="74964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Brandee Brown</a:t>
              </a:r>
              <a:endParaRPr/>
            </a:p>
          </p:txBody>
        </p:sp>
        <p:sp>
          <p:nvSpPr>
            <p:cNvPr id="943" name="Google Shape;943;p11"/>
            <p:cNvSpPr/>
            <p:nvPr/>
          </p:nvSpPr>
          <p:spPr>
            <a:xfrm>
              <a:off x="6186027" y="488281"/>
              <a:ext cx="749641" cy="749641"/>
            </a:xfrm>
            <a:prstGeom prst="ellipse">
              <a:avLst/>
            </a:prstGeom>
            <a:blipFill rotWithShape="1">
              <a:blip r:embed="rId12">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1"/>
            <p:cNvSpPr/>
            <p:nvPr/>
          </p:nvSpPr>
          <p:spPr>
            <a:xfrm>
              <a:off x="6935668" y="486407"/>
              <a:ext cx="1124461" cy="7496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1"/>
            <p:cNvSpPr txBox="1"/>
            <p:nvPr/>
          </p:nvSpPr>
          <p:spPr>
            <a:xfrm>
              <a:off x="6935668" y="486407"/>
              <a:ext cx="1124461" cy="74964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Rich Rutledge</a:t>
              </a:r>
              <a:endParaRPr/>
            </a:p>
          </p:txBody>
        </p:sp>
        <p:sp>
          <p:nvSpPr>
            <p:cNvPr id="946" name="Google Shape;946;p11"/>
            <p:cNvSpPr/>
            <p:nvPr/>
          </p:nvSpPr>
          <p:spPr>
            <a:xfrm>
              <a:off x="8247540" y="488281"/>
              <a:ext cx="749641" cy="749641"/>
            </a:xfrm>
            <a:prstGeom prst="ellipse">
              <a:avLst/>
            </a:prstGeom>
            <a:blipFill rotWithShape="1">
              <a:blip r:embed="rId13">
                <a:alphaModFix/>
              </a:blip>
              <a:stretch>
                <a:fillRect b="0" l="-24998" r="-24998"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1"/>
            <p:cNvSpPr/>
            <p:nvPr/>
          </p:nvSpPr>
          <p:spPr>
            <a:xfrm>
              <a:off x="8997181" y="486407"/>
              <a:ext cx="1124461" cy="7496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1"/>
            <p:cNvSpPr txBox="1"/>
            <p:nvPr/>
          </p:nvSpPr>
          <p:spPr>
            <a:xfrm>
              <a:off x="8997181" y="486407"/>
              <a:ext cx="1124461" cy="74964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Sally Huriaux</a:t>
              </a:r>
              <a:endParaRPr/>
            </a:p>
          </p:txBody>
        </p:sp>
        <p:sp>
          <p:nvSpPr>
            <p:cNvPr id="949" name="Google Shape;949;p11"/>
            <p:cNvSpPr/>
            <p:nvPr/>
          </p:nvSpPr>
          <p:spPr>
            <a:xfrm>
              <a:off x="10309053" y="488281"/>
              <a:ext cx="749641" cy="749641"/>
            </a:xfrm>
            <a:prstGeom prst="ellipse">
              <a:avLst/>
            </a:prstGeom>
            <a:blipFill rotWithShape="1">
              <a:blip r:embed="rId1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1"/>
            <p:cNvSpPr/>
            <p:nvPr/>
          </p:nvSpPr>
          <p:spPr>
            <a:xfrm>
              <a:off x="11058694" y="486407"/>
              <a:ext cx="1124461" cy="7496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1"/>
            <p:cNvSpPr txBox="1"/>
            <p:nvPr/>
          </p:nvSpPr>
          <p:spPr>
            <a:xfrm>
              <a:off x="11058694" y="486407"/>
              <a:ext cx="1124461" cy="74964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FFFFFF"/>
                </a:buClr>
                <a:buSzPts val="1600"/>
                <a:buFont typeface="Quattrocento Sans"/>
                <a:buNone/>
              </a:pPr>
              <a:r>
                <a:rPr b="1" i="0" lang="en-US" sz="1600" u="none" cap="none" strike="noStrike">
                  <a:solidFill>
                    <a:srgbClr val="FFFFFF"/>
                  </a:solidFill>
                  <a:latin typeface="Quattrocento Sans"/>
                  <a:ea typeface="Quattrocento Sans"/>
                  <a:cs typeface="Quattrocento Sans"/>
                  <a:sym typeface="Quattrocento Sans"/>
                </a:rPr>
                <a:t>Chris Miranda</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cxnSp>
        <p:nvCxnSpPr>
          <p:cNvPr id="956" name="Google Shape;956;p12"/>
          <p:cNvCxnSpPr/>
          <p:nvPr/>
        </p:nvCxnSpPr>
        <p:spPr>
          <a:xfrm flipH="1" rot="10800000">
            <a:off x="0" y="2911158"/>
            <a:ext cx="12192000" cy="3772"/>
          </a:xfrm>
          <a:prstGeom prst="straightConnector1">
            <a:avLst/>
          </a:prstGeom>
          <a:noFill/>
          <a:ln cap="flat" cmpd="sng" w="9525">
            <a:solidFill>
              <a:schemeClr val="lt2"/>
            </a:solidFill>
            <a:prstDash val="solid"/>
            <a:miter lim="800000"/>
            <a:headEnd len="sm" w="sm" type="none"/>
            <a:tailEnd len="sm" w="sm" type="none"/>
          </a:ln>
        </p:spPr>
      </p:cxnSp>
      <p:cxnSp>
        <p:nvCxnSpPr>
          <p:cNvPr id="957" name="Google Shape;957;p12"/>
          <p:cNvCxnSpPr/>
          <p:nvPr/>
        </p:nvCxnSpPr>
        <p:spPr>
          <a:xfrm flipH="1" rot="10800000">
            <a:off x="-44572" y="1585398"/>
            <a:ext cx="12192000" cy="3772"/>
          </a:xfrm>
          <a:prstGeom prst="straightConnector1">
            <a:avLst/>
          </a:prstGeom>
          <a:noFill/>
          <a:ln cap="flat" cmpd="sng" w="9525">
            <a:solidFill>
              <a:schemeClr val="lt2"/>
            </a:solidFill>
            <a:prstDash val="solid"/>
            <a:miter lim="800000"/>
            <a:headEnd len="sm" w="sm" type="none"/>
            <a:tailEnd len="sm" w="sm" type="none"/>
          </a:ln>
        </p:spPr>
      </p:cxnSp>
      <p:sp>
        <p:nvSpPr>
          <p:cNvPr id="958" name="Google Shape;958;p12"/>
          <p:cNvSpPr txBox="1"/>
          <p:nvPr>
            <p:ph type="title"/>
          </p:nvPr>
        </p:nvSpPr>
        <p:spPr>
          <a:xfrm>
            <a:off x="838200" y="365126"/>
            <a:ext cx="10515600" cy="6529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3600"/>
              <a:buFont typeface="Gill Sans"/>
              <a:buNone/>
            </a:pPr>
            <a:r>
              <a:rPr lang="en-US"/>
              <a:t>2023 Assistant Board Members </a:t>
            </a:r>
            <a:endParaRPr/>
          </a:p>
        </p:txBody>
      </p:sp>
      <p:sp>
        <p:nvSpPr>
          <p:cNvPr id="959" name="Google Shape;959;p12"/>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pSp>
        <p:nvGrpSpPr>
          <p:cNvPr id="960" name="Google Shape;960;p12"/>
          <p:cNvGrpSpPr/>
          <p:nvPr/>
        </p:nvGrpSpPr>
        <p:grpSpPr>
          <a:xfrm>
            <a:off x="197159" y="1206705"/>
            <a:ext cx="11944027" cy="736273"/>
            <a:chOff x="6240" y="181607"/>
            <a:chExt cx="11944027" cy="736273"/>
          </a:xfrm>
        </p:grpSpPr>
        <p:sp>
          <p:nvSpPr>
            <p:cNvPr id="961" name="Google Shape;961;p12"/>
            <p:cNvSpPr/>
            <p:nvPr/>
          </p:nvSpPr>
          <p:spPr>
            <a:xfrm>
              <a:off x="6240" y="183443"/>
              <a:ext cx="734437" cy="734437"/>
            </a:xfrm>
            <a:prstGeom prst="ellipse">
              <a:avLst/>
            </a:prstGeom>
            <a:blipFill rotWithShape="1">
              <a:blip r:embed="rId3">
                <a:alphaModFix/>
              </a:blip>
              <a:stretch>
                <a:fillRect b="0" l="-7998" r="-7999"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2"/>
            <p:cNvSpPr/>
            <p:nvPr/>
          </p:nvSpPr>
          <p:spPr>
            <a:xfrm>
              <a:off x="740678" y="181607"/>
              <a:ext cx="1101656" cy="7344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2"/>
            <p:cNvSpPr txBox="1"/>
            <p:nvPr/>
          </p:nvSpPr>
          <p:spPr>
            <a:xfrm>
              <a:off x="740678" y="181607"/>
              <a:ext cx="1101656" cy="734437"/>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Ron      Hranac</a:t>
              </a:r>
              <a:endParaRPr/>
            </a:p>
          </p:txBody>
        </p:sp>
        <p:sp>
          <p:nvSpPr>
            <p:cNvPr id="964" name="Google Shape;964;p12"/>
            <p:cNvSpPr/>
            <p:nvPr/>
          </p:nvSpPr>
          <p:spPr>
            <a:xfrm>
              <a:off x="2025944" y="183443"/>
              <a:ext cx="734437" cy="734437"/>
            </a:xfrm>
            <a:prstGeom prst="ellipse">
              <a:avLst/>
            </a:prstGeom>
            <a:blipFill rotWithShape="1">
              <a:blip r:embed="rId4">
                <a:alphaModFix/>
              </a:blip>
              <a:stretch>
                <a:fillRect b="-999" l="0" r="0" t="-999"/>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2"/>
            <p:cNvSpPr/>
            <p:nvPr/>
          </p:nvSpPr>
          <p:spPr>
            <a:xfrm>
              <a:off x="2760382" y="181607"/>
              <a:ext cx="1101656" cy="7344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2"/>
            <p:cNvSpPr txBox="1"/>
            <p:nvPr/>
          </p:nvSpPr>
          <p:spPr>
            <a:xfrm>
              <a:off x="2760382" y="181607"/>
              <a:ext cx="1101656" cy="734437"/>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Rachel Solomon</a:t>
              </a:r>
              <a:endParaRPr/>
            </a:p>
          </p:txBody>
        </p:sp>
        <p:sp>
          <p:nvSpPr>
            <p:cNvPr id="967" name="Google Shape;967;p12"/>
            <p:cNvSpPr/>
            <p:nvPr/>
          </p:nvSpPr>
          <p:spPr>
            <a:xfrm>
              <a:off x="4045649" y="183443"/>
              <a:ext cx="734437" cy="734437"/>
            </a:xfrm>
            <a:prstGeom prst="ellipse">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2"/>
            <p:cNvSpPr/>
            <p:nvPr/>
          </p:nvSpPr>
          <p:spPr>
            <a:xfrm>
              <a:off x="4780086" y="181607"/>
              <a:ext cx="1101656" cy="7344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2"/>
            <p:cNvSpPr txBox="1"/>
            <p:nvPr/>
          </p:nvSpPr>
          <p:spPr>
            <a:xfrm>
              <a:off x="4780086" y="181607"/>
              <a:ext cx="1101656" cy="734437"/>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Larry Wolcott</a:t>
              </a:r>
              <a:endParaRPr/>
            </a:p>
          </p:txBody>
        </p:sp>
        <p:sp>
          <p:nvSpPr>
            <p:cNvPr id="970" name="Google Shape;970;p12"/>
            <p:cNvSpPr/>
            <p:nvPr/>
          </p:nvSpPr>
          <p:spPr>
            <a:xfrm>
              <a:off x="6065353" y="183443"/>
              <a:ext cx="753261" cy="734437"/>
            </a:xfrm>
            <a:prstGeom prst="ellipse">
              <a:avLst/>
            </a:prstGeom>
            <a:blipFill rotWithShape="1">
              <a:blip r:embed="rId6">
                <a:alphaModFix/>
              </a:blip>
              <a:stretch>
                <a:fillRect b="-4998" l="0" r="0" t="-4999"/>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2"/>
            <p:cNvSpPr/>
            <p:nvPr/>
          </p:nvSpPr>
          <p:spPr>
            <a:xfrm>
              <a:off x="6809203" y="181607"/>
              <a:ext cx="1101656" cy="7344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2"/>
            <p:cNvSpPr txBox="1"/>
            <p:nvPr/>
          </p:nvSpPr>
          <p:spPr>
            <a:xfrm>
              <a:off x="6809203" y="181607"/>
              <a:ext cx="1101656" cy="734437"/>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Nick Segura </a:t>
              </a:r>
              <a:endParaRPr/>
            </a:p>
          </p:txBody>
        </p:sp>
        <p:sp>
          <p:nvSpPr>
            <p:cNvPr id="973" name="Google Shape;973;p12"/>
            <p:cNvSpPr/>
            <p:nvPr/>
          </p:nvSpPr>
          <p:spPr>
            <a:xfrm>
              <a:off x="8094469" y="183443"/>
              <a:ext cx="734437" cy="734437"/>
            </a:xfrm>
            <a:prstGeom prst="ellipse">
              <a:avLst/>
            </a:prstGeom>
            <a:blipFill rotWithShape="1">
              <a:blip r:embed="rId7">
                <a:alphaModFix/>
              </a:blip>
              <a:stretch>
                <a:fillRect b="0" l="-1998" r="-1999"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2"/>
            <p:cNvSpPr/>
            <p:nvPr/>
          </p:nvSpPr>
          <p:spPr>
            <a:xfrm>
              <a:off x="8828907" y="181607"/>
              <a:ext cx="1101656" cy="7344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2"/>
            <p:cNvSpPr txBox="1"/>
            <p:nvPr/>
          </p:nvSpPr>
          <p:spPr>
            <a:xfrm>
              <a:off x="8828907" y="181607"/>
              <a:ext cx="1101656" cy="734437"/>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Stacey Slaughter</a:t>
              </a:r>
              <a:endParaRPr/>
            </a:p>
          </p:txBody>
        </p:sp>
        <p:sp>
          <p:nvSpPr>
            <p:cNvPr id="976" name="Google Shape;976;p12"/>
            <p:cNvSpPr/>
            <p:nvPr/>
          </p:nvSpPr>
          <p:spPr>
            <a:xfrm>
              <a:off x="10114173" y="183443"/>
              <a:ext cx="734437" cy="734437"/>
            </a:xfrm>
            <a:prstGeom prst="ellipse">
              <a:avLst/>
            </a:prstGeom>
            <a:blipFill rotWithShape="1">
              <a:blip r:embed="rId8">
                <a:alphaModFix/>
              </a:blip>
              <a:stretch>
                <a:fillRect b="-999" l="0" r="0" t="-999"/>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2"/>
            <p:cNvSpPr/>
            <p:nvPr/>
          </p:nvSpPr>
          <p:spPr>
            <a:xfrm>
              <a:off x="10848611" y="181607"/>
              <a:ext cx="1101656" cy="7344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2"/>
            <p:cNvSpPr txBox="1"/>
            <p:nvPr/>
          </p:nvSpPr>
          <p:spPr>
            <a:xfrm>
              <a:off x="10848611" y="181607"/>
              <a:ext cx="1101656" cy="734437"/>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Bob DeBaggis</a:t>
              </a:r>
              <a:endParaRPr/>
            </a:p>
          </p:txBody>
        </p:sp>
      </p:grpSp>
      <p:grpSp>
        <p:nvGrpSpPr>
          <p:cNvPr id="979" name="Google Shape;979;p12"/>
          <p:cNvGrpSpPr/>
          <p:nvPr/>
        </p:nvGrpSpPr>
        <p:grpSpPr>
          <a:xfrm>
            <a:off x="195005" y="2429557"/>
            <a:ext cx="11948335" cy="895912"/>
            <a:chOff x="4086" y="225068"/>
            <a:chExt cx="11948335" cy="895912"/>
          </a:xfrm>
        </p:grpSpPr>
        <p:sp>
          <p:nvSpPr>
            <p:cNvPr id="980" name="Google Shape;980;p12"/>
            <p:cNvSpPr/>
            <p:nvPr/>
          </p:nvSpPr>
          <p:spPr>
            <a:xfrm>
              <a:off x="9739767" y="227281"/>
              <a:ext cx="885061" cy="885061"/>
            </a:xfrm>
            <a:prstGeom prst="ellipse">
              <a:avLst/>
            </a:prstGeom>
            <a:blipFill rotWithShape="1">
              <a:blip r:embed="rId9">
                <a:alphaModFix/>
              </a:blip>
              <a:stretch>
                <a:fillRect b="-4998" l="0" r="0" t="-4999"/>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2"/>
            <p:cNvSpPr/>
            <p:nvPr/>
          </p:nvSpPr>
          <p:spPr>
            <a:xfrm>
              <a:off x="10624829" y="225068"/>
              <a:ext cx="1327592" cy="8850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2"/>
            <p:cNvSpPr txBox="1"/>
            <p:nvPr/>
          </p:nvSpPr>
          <p:spPr>
            <a:xfrm>
              <a:off x="10624829" y="225068"/>
              <a:ext cx="1327592" cy="88506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John    Williams</a:t>
              </a:r>
              <a:endParaRPr/>
            </a:p>
          </p:txBody>
        </p:sp>
        <p:sp>
          <p:nvSpPr>
            <p:cNvPr id="983" name="Google Shape;983;p12"/>
            <p:cNvSpPr/>
            <p:nvPr/>
          </p:nvSpPr>
          <p:spPr>
            <a:xfrm>
              <a:off x="7350401" y="235919"/>
              <a:ext cx="885061" cy="885061"/>
            </a:xfrm>
            <a:prstGeom prst="ellipse">
              <a:avLst/>
            </a:prstGeom>
            <a:blipFill rotWithShape="1">
              <a:blip r:embed="rId10">
                <a:alphaModFix/>
              </a:blip>
              <a:stretch>
                <a:fillRect b="0" l="-3999" r="-3999"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2"/>
            <p:cNvSpPr/>
            <p:nvPr/>
          </p:nvSpPr>
          <p:spPr>
            <a:xfrm>
              <a:off x="8190909" y="225068"/>
              <a:ext cx="1327592" cy="8850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2"/>
            <p:cNvSpPr txBox="1"/>
            <p:nvPr/>
          </p:nvSpPr>
          <p:spPr>
            <a:xfrm>
              <a:off x="8190909" y="225068"/>
              <a:ext cx="1327592" cy="88506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Paul     Schauer</a:t>
              </a:r>
              <a:endParaRPr/>
            </a:p>
          </p:txBody>
        </p:sp>
        <p:sp>
          <p:nvSpPr>
            <p:cNvPr id="986" name="Google Shape;986;p12"/>
            <p:cNvSpPr/>
            <p:nvPr/>
          </p:nvSpPr>
          <p:spPr>
            <a:xfrm>
              <a:off x="4871927" y="227281"/>
              <a:ext cx="885061" cy="885061"/>
            </a:xfrm>
            <a:prstGeom prst="ellipse">
              <a:avLst/>
            </a:prstGeom>
            <a:blipFill rotWithShape="1">
              <a:blip r:embed="rId11">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2"/>
            <p:cNvSpPr/>
            <p:nvPr/>
          </p:nvSpPr>
          <p:spPr>
            <a:xfrm>
              <a:off x="5756989" y="225068"/>
              <a:ext cx="1327592" cy="8850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2"/>
            <p:cNvSpPr txBox="1"/>
            <p:nvPr/>
          </p:nvSpPr>
          <p:spPr>
            <a:xfrm>
              <a:off x="5756989" y="225068"/>
              <a:ext cx="1327592" cy="88506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Brian      Kenny </a:t>
              </a:r>
              <a:endParaRPr/>
            </a:p>
          </p:txBody>
        </p:sp>
        <p:sp>
          <p:nvSpPr>
            <p:cNvPr id="989" name="Google Shape;989;p12"/>
            <p:cNvSpPr/>
            <p:nvPr/>
          </p:nvSpPr>
          <p:spPr>
            <a:xfrm>
              <a:off x="2438006" y="227281"/>
              <a:ext cx="885061" cy="885061"/>
            </a:xfrm>
            <a:prstGeom prst="ellipse">
              <a:avLst/>
            </a:prstGeom>
            <a:blipFill rotWithShape="1">
              <a:blip r:embed="rId12">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2"/>
            <p:cNvSpPr/>
            <p:nvPr/>
          </p:nvSpPr>
          <p:spPr>
            <a:xfrm>
              <a:off x="3323068" y="225068"/>
              <a:ext cx="1327592" cy="8850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2"/>
            <p:cNvSpPr txBox="1"/>
            <p:nvPr/>
          </p:nvSpPr>
          <p:spPr>
            <a:xfrm>
              <a:off x="3323068" y="225068"/>
              <a:ext cx="1327592" cy="88506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Jill     Bharwani</a:t>
              </a:r>
              <a:endParaRPr/>
            </a:p>
          </p:txBody>
        </p:sp>
        <p:sp>
          <p:nvSpPr>
            <p:cNvPr id="992" name="Google Shape;992;p12"/>
            <p:cNvSpPr/>
            <p:nvPr/>
          </p:nvSpPr>
          <p:spPr>
            <a:xfrm>
              <a:off x="4086" y="227281"/>
              <a:ext cx="885061" cy="885061"/>
            </a:xfrm>
            <a:prstGeom prst="ellipse">
              <a:avLst/>
            </a:prstGeom>
            <a:blipFill rotWithShape="1">
              <a:blip r:embed="rId1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2"/>
            <p:cNvSpPr/>
            <p:nvPr/>
          </p:nvSpPr>
          <p:spPr>
            <a:xfrm>
              <a:off x="889148" y="225068"/>
              <a:ext cx="1327592" cy="8850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2"/>
            <p:cNvSpPr txBox="1"/>
            <p:nvPr/>
          </p:nvSpPr>
          <p:spPr>
            <a:xfrm>
              <a:off x="889148" y="225068"/>
              <a:ext cx="1327592" cy="88506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Dajuan   Mayo</a:t>
              </a:r>
              <a:endParaRPr/>
            </a:p>
          </p:txBody>
        </p:sp>
      </p:grpSp>
      <p:cxnSp>
        <p:nvCxnSpPr>
          <p:cNvPr id="995" name="Google Shape;995;p12"/>
          <p:cNvCxnSpPr/>
          <p:nvPr/>
        </p:nvCxnSpPr>
        <p:spPr>
          <a:xfrm flipH="1" rot="10800000">
            <a:off x="26452" y="4280350"/>
            <a:ext cx="12149486" cy="23697"/>
          </a:xfrm>
          <a:prstGeom prst="straightConnector1">
            <a:avLst/>
          </a:prstGeom>
          <a:noFill/>
          <a:ln cap="flat" cmpd="sng" w="9525">
            <a:solidFill>
              <a:schemeClr val="lt2"/>
            </a:solidFill>
            <a:prstDash val="solid"/>
            <a:miter lim="800000"/>
            <a:headEnd len="sm" w="sm" type="none"/>
            <a:tailEnd len="sm" w="sm" type="none"/>
          </a:ln>
        </p:spPr>
      </p:cxnSp>
      <p:grpSp>
        <p:nvGrpSpPr>
          <p:cNvPr id="996" name="Google Shape;996;p12"/>
          <p:cNvGrpSpPr/>
          <p:nvPr/>
        </p:nvGrpSpPr>
        <p:grpSpPr>
          <a:xfrm>
            <a:off x="131079" y="3851007"/>
            <a:ext cx="12112690" cy="899479"/>
            <a:chOff x="4142" y="218966"/>
            <a:chExt cx="12112690" cy="899479"/>
          </a:xfrm>
        </p:grpSpPr>
        <p:sp>
          <p:nvSpPr>
            <p:cNvPr id="997" name="Google Shape;997;p12"/>
            <p:cNvSpPr/>
            <p:nvPr/>
          </p:nvSpPr>
          <p:spPr>
            <a:xfrm>
              <a:off x="4142" y="221209"/>
              <a:ext cx="897236" cy="897236"/>
            </a:xfrm>
            <a:prstGeom prst="ellipse">
              <a:avLst/>
            </a:prstGeom>
            <a:blipFill rotWithShape="1">
              <a:blip r:embed="rId14">
                <a:alphaModFix/>
              </a:blip>
              <a:stretch>
                <a:fillRect b="-12999" l="0" r="0" t="-12999"/>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2"/>
            <p:cNvSpPr/>
            <p:nvPr/>
          </p:nvSpPr>
          <p:spPr>
            <a:xfrm>
              <a:off x="901379" y="218966"/>
              <a:ext cx="1345854" cy="8972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2"/>
            <p:cNvSpPr txBox="1"/>
            <p:nvPr/>
          </p:nvSpPr>
          <p:spPr>
            <a:xfrm>
              <a:off x="901379" y="218966"/>
              <a:ext cx="1345854" cy="897236"/>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Kim       Strand</a:t>
              </a:r>
              <a:endParaRPr/>
            </a:p>
          </p:txBody>
        </p:sp>
        <p:sp>
          <p:nvSpPr>
            <p:cNvPr id="1000" name="Google Shape;1000;p12"/>
            <p:cNvSpPr/>
            <p:nvPr/>
          </p:nvSpPr>
          <p:spPr>
            <a:xfrm>
              <a:off x="2471542" y="221209"/>
              <a:ext cx="897236" cy="897236"/>
            </a:xfrm>
            <a:prstGeom prst="ellipse">
              <a:avLst/>
            </a:prstGeom>
            <a:blipFill rotWithShape="1">
              <a:blip r:embed="rId1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2"/>
            <p:cNvSpPr/>
            <p:nvPr/>
          </p:nvSpPr>
          <p:spPr>
            <a:xfrm>
              <a:off x="3368779" y="218966"/>
              <a:ext cx="1345854" cy="8972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2"/>
            <p:cNvSpPr txBox="1"/>
            <p:nvPr/>
          </p:nvSpPr>
          <p:spPr>
            <a:xfrm>
              <a:off x="3368779" y="218966"/>
              <a:ext cx="1345854" cy="897236"/>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Travis      Taylor</a:t>
              </a:r>
              <a:endParaRPr/>
            </a:p>
          </p:txBody>
        </p:sp>
        <p:sp>
          <p:nvSpPr>
            <p:cNvPr id="1003" name="Google Shape;1003;p12"/>
            <p:cNvSpPr/>
            <p:nvPr/>
          </p:nvSpPr>
          <p:spPr>
            <a:xfrm>
              <a:off x="4938942" y="221209"/>
              <a:ext cx="897236" cy="897236"/>
            </a:xfrm>
            <a:prstGeom prst="ellipse">
              <a:avLst/>
            </a:prstGeom>
            <a:blipFill rotWithShape="1">
              <a:blip r:embed="rId16">
                <a:alphaModFix/>
              </a:blip>
              <a:stretch>
                <a:fillRect b="-4998" l="0" r="0" t="-4999"/>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2"/>
            <p:cNvSpPr/>
            <p:nvPr/>
          </p:nvSpPr>
          <p:spPr>
            <a:xfrm>
              <a:off x="5836178" y="218966"/>
              <a:ext cx="1345854" cy="8972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2"/>
            <p:cNvSpPr txBox="1"/>
            <p:nvPr/>
          </p:nvSpPr>
          <p:spPr>
            <a:xfrm>
              <a:off x="5836178" y="218966"/>
              <a:ext cx="1345854" cy="897236"/>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Jennifer    Tyrrel</a:t>
              </a:r>
              <a:endParaRPr/>
            </a:p>
          </p:txBody>
        </p:sp>
        <p:sp>
          <p:nvSpPr>
            <p:cNvPr id="1006" name="Google Shape;1006;p12"/>
            <p:cNvSpPr/>
            <p:nvPr/>
          </p:nvSpPr>
          <p:spPr>
            <a:xfrm>
              <a:off x="7406342" y="221209"/>
              <a:ext cx="897236" cy="897236"/>
            </a:xfrm>
            <a:prstGeom prst="ellipse">
              <a:avLst/>
            </a:prstGeom>
            <a:blipFill rotWithShape="1">
              <a:blip r:embed="rId1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2"/>
            <p:cNvSpPr/>
            <p:nvPr/>
          </p:nvSpPr>
          <p:spPr>
            <a:xfrm>
              <a:off x="8303578" y="218966"/>
              <a:ext cx="1345854" cy="8972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2"/>
            <p:cNvSpPr txBox="1"/>
            <p:nvPr/>
          </p:nvSpPr>
          <p:spPr>
            <a:xfrm>
              <a:off x="8303578" y="218966"/>
              <a:ext cx="1345854" cy="897236"/>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Andrew Gough</a:t>
              </a:r>
              <a:endParaRPr/>
            </a:p>
          </p:txBody>
        </p:sp>
        <p:sp>
          <p:nvSpPr>
            <p:cNvPr id="1009" name="Google Shape;1009;p12"/>
            <p:cNvSpPr/>
            <p:nvPr/>
          </p:nvSpPr>
          <p:spPr>
            <a:xfrm>
              <a:off x="9873742" y="221209"/>
              <a:ext cx="897236" cy="897236"/>
            </a:xfrm>
            <a:prstGeom prst="ellipse">
              <a:avLst/>
            </a:prstGeom>
            <a:blipFill rotWithShape="1">
              <a:blip r:embed="rId18">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2"/>
            <p:cNvSpPr/>
            <p:nvPr/>
          </p:nvSpPr>
          <p:spPr>
            <a:xfrm>
              <a:off x="10770978" y="218966"/>
              <a:ext cx="1345854" cy="8972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2"/>
            <p:cNvSpPr txBox="1"/>
            <p:nvPr/>
          </p:nvSpPr>
          <p:spPr>
            <a:xfrm>
              <a:off x="10770978" y="218966"/>
              <a:ext cx="1345854" cy="897236"/>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Jeanne Crawford</a:t>
              </a:r>
              <a:endParaRPr/>
            </a:p>
          </p:txBody>
        </p:sp>
      </p:grpSp>
      <p:cxnSp>
        <p:nvCxnSpPr>
          <p:cNvPr id="1012" name="Google Shape;1012;p12"/>
          <p:cNvCxnSpPr/>
          <p:nvPr/>
        </p:nvCxnSpPr>
        <p:spPr>
          <a:xfrm flipH="1" rot="10800000">
            <a:off x="0" y="5561630"/>
            <a:ext cx="12192000" cy="3772"/>
          </a:xfrm>
          <a:prstGeom prst="straightConnector1">
            <a:avLst/>
          </a:prstGeom>
          <a:noFill/>
          <a:ln cap="flat" cmpd="sng" w="9525">
            <a:solidFill>
              <a:schemeClr val="lt2"/>
            </a:solidFill>
            <a:prstDash val="solid"/>
            <a:miter lim="800000"/>
            <a:headEnd len="sm" w="sm" type="none"/>
            <a:tailEnd len="sm" w="sm" type="none"/>
          </a:ln>
        </p:spPr>
      </p:cxnSp>
      <p:grpSp>
        <p:nvGrpSpPr>
          <p:cNvPr id="1013" name="Google Shape;1013;p12"/>
          <p:cNvGrpSpPr/>
          <p:nvPr/>
        </p:nvGrpSpPr>
        <p:grpSpPr>
          <a:xfrm>
            <a:off x="197276" y="5100397"/>
            <a:ext cx="12044279" cy="893551"/>
            <a:chOff x="6357" y="122376"/>
            <a:chExt cx="12044279" cy="893551"/>
          </a:xfrm>
        </p:grpSpPr>
        <p:sp>
          <p:nvSpPr>
            <p:cNvPr id="1014" name="Google Shape;1014;p12"/>
            <p:cNvSpPr/>
            <p:nvPr/>
          </p:nvSpPr>
          <p:spPr>
            <a:xfrm>
              <a:off x="6357" y="124605"/>
              <a:ext cx="891322" cy="891322"/>
            </a:xfrm>
            <a:prstGeom prst="ellipse">
              <a:avLst/>
            </a:prstGeom>
            <a:blipFill rotWithShape="1">
              <a:blip r:embed="rId19">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2"/>
            <p:cNvSpPr/>
            <p:nvPr/>
          </p:nvSpPr>
          <p:spPr>
            <a:xfrm>
              <a:off x="897680" y="122376"/>
              <a:ext cx="1336984" cy="8913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2"/>
            <p:cNvSpPr txBox="1"/>
            <p:nvPr/>
          </p:nvSpPr>
          <p:spPr>
            <a:xfrm>
              <a:off x="897680" y="122376"/>
              <a:ext cx="1336984" cy="891322"/>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Kimberly Alexis</a:t>
              </a:r>
              <a:endParaRPr/>
            </a:p>
          </p:txBody>
        </p:sp>
        <p:sp>
          <p:nvSpPr>
            <p:cNvPr id="1017" name="Google Shape;1017;p12"/>
            <p:cNvSpPr/>
            <p:nvPr/>
          </p:nvSpPr>
          <p:spPr>
            <a:xfrm>
              <a:off x="2457495" y="124605"/>
              <a:ext cx="891322" cy="891322"/>
            </a:xfrm>
            <a:prstGeom prst="ellipse">
              <a:avLst/>
            </a:prstGeom>
            <a:blipFill rotWithShape="1">
              <a:blip r:embed="rId20">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2"/>
            <p:cNvSpPr/>
            <p:nvPr/>
          </p:nvSpPr>
          <p:spPr>
            <a:xfrm>
              <a:off x="3348817" y="122376"/>
              <a:ext cx="1336984" cy="8913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2"/>
            <p:cNvSpPr txBox="1"/>
            <p:nvPr/>
          </p:nvSpPr>
          <p:spPr>
            <a:xfrm>
              <a:off x="3348817" y="122376"/>
              <a:ext cx="1336984" cy="891322"/>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Randy Westrick</a:t>
              </a:r>
              <a:endParaRPr/>
            </a:p>
          </p:txBody>
        </p:sp>
        <p:sp>
          <p:nvSpPr>
            <p:cNvPr id="1020" name="Google Shape;1020;p12"/>
            <p:cNvSpPr/>
            <p:nvPr/>
          </p:nvSpPr>
          <p:spPr>
            <a:xfrm>
              <a:off x="4908632" y="124605"/>
              <a:ext cx="914167" cy="891322"/>
            </a:xfrm>
            <a:prstGeom prst="ellipse">
              <a:avLst/>
            </a:prstGeom>
            <a:blipFill rotWithShape="1">
              <a:blip r:embed="rId21">
                <a:alphaModFix/>
              </a:blip>
              <a:stretch>
                <a:fillRect b="-3999" l="0" r="0" t="-3999"/>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2"/>
            <p:cNvSpPr/>
            <p:nvPr/>
          </p:nvSpPr>
          <p:spPr>
            <a:xfrm>
              <a:off x="5811377" y="122376"/>
              <a:ext cx="1336984" cy="8913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2"/>
            <p:cNvSpPr txBox="1"/>
            <p:nvPr/>
          </p:nvSpPr>
          <p:spPr>
            <a:xfrm>
              <a:off x="5811377" y="122376"/>
              <a:ext cx="1336984" cy="891322"/>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David Harrison</a:t>
              </a:r>
              <a:endParaRPr/>
            </a:p>
          </p:txBody>
        </p:sp>
        <p:sp>
          <p:nvSpPr>
            <p:cNvPr id="1023" name="Google Shape;1023;p12"/>
            <p:cNvSpPr/>
            <p:nvPr/>
          </p:nvSpPr>
          <p:spPr>
            <a:xfrm>
              <a:off x="7371192" y="124605"/>
              <a:ext cx="891322" cy="891322"/>
            </a:xfrm>
            <a:prstGeom prst="ellipse">
              <a:avLst/>
            </a:prstGeom>
            <a:blipFill rotWithShape="1">
              <a:blip r:embed="rId22">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2"/>
            <p:cNvSpPr/>
            <p:nvPr/>
          </p:nvSpPr>
          <p:spPr>
            <a:xfrm>
              <a:off x="8262514" y="122376"/>
              <a:ext cx="1336984" cy="8913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2"/>
            <p:cNvSpPr txBox="1"/>
            <p:nvPr/>
          </p:nvSpPr>
          <p:spPr>
            <a:xfrm>
              <a:off x="8262514" y="122376"/>
              <a:ext cx="1336984" cy="891322"/>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Niem       Dang</a:t>
              </a:r>
              <a:endParaRPr/>
            </a:p>
          </p:txBody>
        </p:sp>
        <p:sp>
          <p:nvSpPr>
            <p:cNvPr id="1026" name="Google Shape;1026;p12"/>
            <p:cNvSpPr/>
            <p:nvPr/>
          </p:nvSpPr>
          <p:spPr>
            <a:xfrm>
              <a:off x="9822329" y="124605"/>
              <a:ext cx="891322" cy="891322"/>
            </a:xfrm>
            <a:prstGeom prst="ellipse">
              <a:avLst/>
            </a:prstGeom>
            <a:blipFill rotWithShape="1">
              <a:blip r:embed="rId23">
                <a:alphaModFix/>
              </a:blip>
              <a:stretch>
                <a:fillRect b="0" l="-3999" r="-3999"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2"/>
            <p:cNvSpPr/>
            <p:nvPr/>
          </p:nvSpPr>
          <p:spPr>
            <a:xfrm>
              <a:off x="10713652" y="122376"/>
              <a:ext cx="1336984" cy="8913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2"/>
            <p:cNvSpPr txBox="1"/>
            <p:nvPr/>
          </p:nvSpPr>
          <p:spPr>
            <a:xfrm>
              <a:off x="10713652" y="122376"/>
              <a:ext cx="1336984" cy="891322"/>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2"/>
                </a:buClr>
                <a:buSzPts val="1600"/>
                <a:buFont typeface="Quattrocento Sans"/>
                <a:buNone/>
              </a:pPr>
              <a:r>
                <a:rPr b="1" i="0" lang="en-US" sz="1600" u="none" cap="none" strike="noStrike">
                  <a:solidFill>
                    <a:schemeClr val="lt2"/>
                  </a:solidFill>
                  <a:latin typeface="Quattrocento Sans"/>
                  <a:ea typeface="Quattrocento Sans"/>
                  <a:cs typeface="Quattrocento Sans"/>
                  <a:sym typeface="Quattrocento Sans"/>
                </a:rPr>
                <a:t>Jason      Rupe</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13"/>
          <p:cNvSpPr txBox="1"/>
          <p:nvPr>
            <p:ph idx="3" type="body"/>
          </p:nvPr>
        </p:nvSpPr>
        <p:spPr>
          <a:xfrm>
            <a:off x="543300" y="685667"/>
            <a:ext cx="2616212" cy="978408"/>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7000"/>
              <a:buNone/>
            </a:pPr>
            <a:r>
              <a:rPr lang="en-US"/>
              <a:t>Q1</a:t>
            </a:r>
            <a:endParaRPr/>
          </a:p>
        </p:txBody>
      </p:sp>
      <p:sp>
        <p:nvSpPr>
          <p:cNvPr id="1034" name="Google Shape;1034;p13"/>
          <p:cNvSpPr txBox="1"/>
          <p:nvPr>
            <p:ph idx="5" type="body"/>
          </p:nvPr>
        </p:nvSpPr>
        <p:spPr>
          <a:xfrm>
            <a:off x="3869318" y="663555"/>
            <a:ext cx="3091836" cy="292671"/>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2000"/>
              <a:buFont typeface="Courier New"/>
              <a:buNone/>
            </a:pPr>
            <a:r>
              <a:rPr lang="en-US"/>
              <a:t>Q1 Highlights</a:t>
            </a:r>
            <a:endParaRPr/>
          </a:p>
        </p:txBody>
      </p:sp>
      <p:sp>
        <p:nvSpPr>
          <p:cNvPr id="1035" name="Google Shape;1035;p13"/>
          <p:cNvSpPr txBox="1"/>
          <p:nvPr>
            <p:ph idx="4" type="body"/>
          </p:nvPr>
        </p:nvSpPr>
        <p:spPr>
          <a:xfrm>
            <a:off x="3869318" y="991395"/>
            <a:ext cx="4992294" cy="1063427"/>
          </a:xfrm>
          <a:prstGeom prst="rect">
            <a:avLst/>
          </a:prstGeom>
          <a:noFill/>
          <a:ln>
            <a:noFill/>
          </a:ln>
        </p:spPr>
        <p:txBody>
          <a:bodyPr anchorCtr="0" anchor="t" bIns="0" lIns="0" spcFirstLastPara="1" rIns="0" wrap="square" tIns="0">
            <a:noAutofit/>
          </a:bodyPr>
          <a:lstStyle/>
          <a:p>
            <a:pPr indent="-285750" lvl="0" marL="285750" rtl="0" algn="l">
              <a:lnSpc>
                <a:spcPct val="100000"/>
              </a:lnSpc>
              <a:spcBef>
                <a:spcPts val="0"/>
              </a:spcBef>
              <a:spcAft>
                <a:spcPts val="0"/>
              </a:spcAft>
              <a:buSzPts val="1100"/>
              <a:buFont typeface="Arial"/>
              <a:buChar char="•"/>
            </a:pPr>
            <a:r>
              <a:rPr lang="en-US" sz="1100"/>
              <a:t>Abbie O’Dell voted in as President, Scott Noar vote in as Vice President, Rich Rutledge voted in as Treasurer</a:t>
            </a:r>
            <a:endParaRPr/>
          </a:p>
          <a:p>
            <a:pPr indent="-285750" lvl="0" marL="285750" rtl="0" algn="l">
              <a:lnSpc>
                <a:spcPct val="100000"/>
              </a:lnSpc>
              <a:spcBef>
                <a:spcPts val="0"/>
              </a:spcBef>
              <a:spcAft>
                <a:spcPts val="0"/>
              </a:spcAft>
              <a:buSzPts val="1100"/>
              <a:buFont typeface="Arial"/>
              <a:buChar char="•"/>
            </a:pPr>
            <a:r>
              <a:rPr lang="en-US" sz="1100"/>
              <a:t>Creating greater clarity in 2023 on compliance and points allocation and ownership for better visibility and execution</a:t>
            </a:r>
            <a:endParaRPr/>
          </a:p>
          <a:p>
            <a:pPr indent="-285750" lvl="0" marL="285750" rtl="0" algn="l">
              <a:lnSpc>
                <a:spcPct val="100000"/>
              </a:lnSpc>
              <a:spcBef>
                <a:spcPts val="0"/>
              </a:spcBef>
              <a:spcAft>
                <a:spcPts val="0"/>
              </a:spcAft>
              <a:buSzPts val="1100"/>
              <a:buFont typeface="Arial"/>
              <a:buChar char="•"/>
            </a:pPr>
            <a:r>
              <a:rPr lang="en-US" sz="1100"/>
              <a:t>Completed 2022 Evaluation</a:t>
            </a:r>
            <a:endParaRPr/>
          </a:p>
          <a:p>
            <a:pPr indent="-215900" lvl="0" marL="285750" rtl="0" algn="l">
              <a:lnSpc>
                <a:spcPct val="100000"/>
              </a:lnSpc>
              <a:spcBef>
                <a:spcPts val="600"/>
              </a:spcBef>
              <a:spcAft>
                <a:spcPts val="0"/>
              </a:spcAft>
              <a:buSzPts val="1100"/>
              <a:buFont typeface="Arial"/>
              <a:buNone/>
            </a:pPr>
            <a:r>
              <a:t/>
            </a:r>
            <a:endParaRPr sz="1100"/>
          </a:p>
        </p:txBody>
      </p:sp>
      <p:sp>
        <p:nvSpPr>
          <p:cNvPr id="1036" name="Google Shape;1036;p13"/>
          <p:cNvSpPr txBox="1"/>
          <p:nvPr>
            <p:ph idx="15" type="body"/>
          </p:nvPr>
        </p:nvSpPr>
        <p:spPr>
          <a:xfrm>
            <a:off x="543300" y="2153566"/>
            <a:ext cx="2616212" cy="978408"/>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7000"/>
              <a:buNone/>
            </a:pPr>
            <a:r>
              <a:rPr lang="en-US"/>
              <a:t>Q2</a:t>
            </a:r>
            <a:endParaRPr/>
          </a:p>
        </p:txBody>
      </p:sp>
      <p:sp>
        <p:nvSpPr>
          <p:cNvPr id="1037" name="Google Shape;1037;p13"/>
          <p:cNvSpPr txBox="1"/>
          <p:nvPr>
            <p:ph idx="7" type="body"/>
          </p:nvPr>
        </p:nvSpPr>
        <p:spPr>
          <a:xfrm>
            <a:off x="3869318" y="2153566"/>
            <a:ext cx="3091836" cy="292671"/>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2000"/>
              <a:buFont typeface="Courier New"/>
              <a:buNone/>
            </a:pPr>
            <a:r>
              <a:rPr lang="en-US"/>
              <a:t>Q2 Highlights</a:t>
            </a:r>
            <a:endParaRPr/>
          </a:p>
        </p:txBody>
      </p:sp>
      <p:sp>
        <p:nvSpPr>
          <p:cNvPr id="1038" name="Google Shape;1038;p13"/>
          <p:cNvSpPr txBox="1"/>
          <p:nvPr>
            <p:ph idx="6" type="body"/>
          </p:nvPr>
        </p:nvSpPr>
        <p:spPr>
          <a:xfrm>
            <a:off x="3866268" y="2476206"/>
            <a:ext cx="4889446" cy="952793"/>
          </a:xfrm>
          <a:prstGeom prst="rect">
            <a:avLst/>
          </a:prstGeom>
          <a:noFill/>
          <a:ln>
            <a:noFill/>
          </a:ln>
        </p:spPr>
        <p:txBody>
          <a:bodyPr anchorCtr="0" anchor="t" bIns="0" lIns="0" spcFirstLastPara="1" rIns="0" wrap="square" tIns="0">
            <a:normAutofit/>
          </a:bodyPr>
          <a:lstStyle/>
          <a:p>
            <a:pPr indent="-285750" lvl="0" marL="285750" marR="0" rtl="0" algn="l">
              <a:lnSpc>
                <a:spcPct val="100000"/>
              </a:lnSpc>
              <a:spcBef>
                <a:spcPts val="0"/>
              </a:spcBef>
              <a:spcAft>
                <a:spcPts val="0"/>
              </a:spcAft>
              <a:buSzPts val="1100"/>
              <a:buFont typeface="Arial"/>
              <a:buChar char="•"/>
            </a:pPr>
            <a:r>
              <a:rPr lang="en-US" sz="1100"/>
              <a:t>June 20 - Symposium, Cable-Tec Games, Member Appreciation</a:t>
            </a:r>
            <a:endParaRPr/>
          </a:p>
          <a:p>
            <a:pPr indent="-285750" lvl="0" marL="285750" marR="0" rtl="0" algn="l">
              <a:lnSpc>
                <a:spcPct val="100000"/>
              </a:lnSpc>
              <a:spcBef>
                <a:spcPts val="0"/>
              </a:spcBef>
              <a:spcAft>
                <a:spcPts val="0"/>
              </a:spcAft>
              <a:buSzPts val="1100"/>
              <a:buFont typeface="Arial"/>
              <a:buChar char="•"/>
            </a:pPr>
            <a:r>
              <a:rPr lang="en-US" sz="1100"/>
              <a:t>June 21 - Golf</a:t>
            </a:r>
            <a:endParaRPr/>
          </a:p>
        </p:txBody>
      </p:sp>
      <p:sp>
        <p:nvSpPr>
          <p:cNvPr id="1039" name="Google Shape;1039;p13"/>
          <p:cNvSpPr txBox="1"/>
          <p:nvPr>
            <p:ph idx="16" type="body"/>
          </p:nvPr>
        </p:nvSpPr>
        <p:spPr>
          <a:xfrm>
            <a:off x="543300" y="3621465"/>
            <a:ext cx="2616212" cy="978408"/>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7000"/>
              <a:buNone/>
            </a:pPr>
            <a:r>
              <a:rPr lang="en-US"/>
              <a:t>Q3</a:t>
            </a:r>
            <a:endParaRPr/>
          </a:p>
        </p:txBody>
      </p:sp>
      <p:sp>
        <p:nvSpPr>
          <p:cNvPr id="1040" name="Google Shape;1040;p13"/>
          <p:cNvSpPr txBox="1"/>
          <p:nvPr>
            <p:ph idx="9" type="body"/>
          </p:nvPr>
        </p:nvSpPr>
        <p:spPr>
          <a:xfrm>
            <a:off x="3866268" y="3557713"/>
            <a:ext cx="3091836" cy="292671"/>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2000"/>
              <a:buFont typeface="Courier New"/>
              <a:buNone/>
            </a:pPr>
            <a:r>
              <a:rPr lang="en-US"/>
              <a:t>Q3 Highlights</a:t>
            </a:r>
            <a:endParaRPr/>
          </a:p>
        </p:txBody>
      </p:sp>
      <p:sp>
        <p:nvSpPr>
          <p:cNvPr id="1041" name="Google Shape;1041;p13"/>
          <p:cNvSpPr txBox="1"/>
          <p:nvPr>
            <p:ph idx="8" type="body"/>
          </p:nvPr>
        </p:nvSpPr>
        <p:spPr>
          <a:xfrm>
            <a:off x="3866268" y="3850383"/>
            <a:ext cx="4786276" cy="1119649"/>
          </a:xfrm>
          <a:prstGeom prst="rect">
            <a:avLst/>
          </a:prstGeom>
          <a:noFill/>
          <a:ln>
            <a:noFill/>
          </a:ln>
        </p:spPr>
        <p:txBody>
          <a:bodyPr anchorCtr="0" anchor="t" bIns="0" lIns="0" spcFirstLastPara="1" rIns="0" wrap="square" tIns="0">
            <a:normAutofit/>
          </a:bodyPr>
          <a:lstStyle/>
          <a:p>
            <a:pPr indent="-285750" lvl="0" marL="285750" rtl="0" algn="l">
              <a:lnSpc>
                <a:spcPct val="100000"/>
              </a:lnSpc>
              <a:spcBef>
                <a:spcPts val="0"/>
              </a:spcBef>
              <a:spcAft>
                <a:spcPts val="0"/>
              </a:spcAft>
              <a:buSzPts val="1100"/>
              <a:buFont typeface="Arial"/>
              <a:buChar char="•"/>
            </a:pPr>
            <a:r>
              <a:rPr lang="en-US" sz="1100"/>
              <a:t>Oct 16-19 EXPO in Denver </a:t>
            </a:r>
            <a:endParaRPr/>
          </a:p>
          <a:p>
            <a:pPr indent="-215900" lvl="0" marL="285750" rtl="0" algn="l">
              <a:lnSpc>
                <a:spcPct val="100000"/>
              </a:lnSpc>
              <a:spcBef>
                <a:spcPts val="0"/>
              </a:spcBef>
              <a:spcAft>
                <a:spcPts val="0"/>
              </a:spcAft>
              <a:buSzPts val="1100"/>
              <a:buFont typeface="Arial"/>
              <a:buNone/>
            </a:pPr>
            <a:r>
              <a:t/>
            </a:r>
            <a:endParaRPr sz="1100"/>
          </a:p>
          <a:p>
            <a:pPr indent="-215900" lvl="0" marL="285750" rtl="0" algn="l">
              <a:lnSpc>
                <a:spcPct val="100000"/>
              </a:lnSpc>
              <a:spcBef>
                <a:spcPts val="0"/>
              </a:spcBef>
              <a:spcAft>
                <a:spcPts val="0"/>
              </a:spcAft>
              <a:buSzPts val="1100"/>
              <a:buFont typeface="Arial"/>
              <a:buNone/>
            </a:pPr>
            <a:r>
              <a:t/>
            </a:r>
            <a:endParaRPr sz="1100"/>
          </a:p>
        </p:txBody>
      </p:sp>
      <p:sp>
        <p:nvSpPr>
          <p:cNvPr id="1042" name="Google Shape;1042;p13"/>
          <p:cNvSpPr txBox="1"/>
          <p:nvPr>
            <p:ph idx="17" type="body"/>
          </p:nvPr>
        </p:nvSpPr>
        <p:spPr>
          <a:xfrm>
            <a:off x="543300" y="5089363"/>
            <a:ext cx="2616212" cy="978408"/>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7000"/>
              <a:buNone/>
            </a:pPr>
            <a:r>
              <a:rPr lang="en-US"/>
              <a:t>Q4</a:t>
            </a:r>
            <a:endParaRPr/>
          </a:p>
        </p:txBody>
      </p:sp>
      <p:sp>
        <p:nvSpPr>
          <p:cNvPr id="1043" name="Google Shape;1043;p13"/>
          <p:cNvSpPr txBox="1"/>
          <p:nvPr>
            <p:ph idx="14" type="body"/>
          </p:nvPr>
        </p:nvSpPr>
        <p:spPr>
          <a:xfrm>
            <a:off x="3950190" y="5181359"/>
            <a:ext cx="3091836" cy="292671"/>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2000"/>
              <a:buFont typeface="Courier New"/>
              <a:buNone/>
            </a:pPr>
            <a:r>
              <a:rPr lang="en-US"/>
              <a:t>Q4 Highlights</a:t>
            </a:r>
            <a:endParaRPr/>
          </a:p>
        </p:txBody>
      </p:sp>
      <p:sp>
        <p:nvSpPr>
          <p:cNvPr id="1044" name="Google Shape;1044;p13"/>
          <p:cNvSpPr txBox="1"/>
          <p:nvPr>
            <p:ph idx="13" type="body"/>
          </p:nvPr>
        </p:nvSpPr>
        <p:spPr>
          <a:xfrm>
            <a:off x="3950189" y="5474030"/>
            <a:ext cx="6045149" cy="1119648"/>
          </a:xfrm>
          <a:prstGeom prst="rect">
            <a:avLst/>
          </a:prstGeom>
          <a:noFill/>
          <a:ln>
            <a:noFill/>
          </a:ln>
        </p:spPr>
        <p:txBody>
          <a:bodyPr anchorCtr="0" anchor="t" bIns="0" lIns="0" spcFirstLastPara="1" rIns="0" wrap="square" tIns="0">
            <a:noAutofit/>
          </a:bodyPr>
          <a:lstStyle/>
          <a:p>
            <a:pPr indent="-285750" lvl="0" marL="285750" rtl="0" algn="l">
              <a:lnSpc>
                <a:spcPct val="100000"/>
              </a:lnSpc>
              <a:spcBef>
                <a:spcPts val="0"/>
              </a:spcBef>
              <a:spcAft>
                <a:spcPts val="0"/>
              </a:spcAft>
              <a:buSzPts val="1100"/>
              <a:buFont typeface="Arial"/>
              <a:buChar char="•"/>
            </a:pPr>
            <a:r>
              <a:rPr lang="en-US" sz="1100"/>
              <a:t>Add</a:t>
            </a:r>
            <a:endParaRPr/>
          </a:p>
        </p:txBody>
      </p:sp>
      <p:sp>
        <p:nvSpPr>
          <p:cNvPr id="1045" name="Google Shape;1045;p13"/>
          <p:cNvSpPr txBox="1"/>
          <p:nvPr>
            <p:ph idx="1" type="body"/>
          </p:nvPr>
        </p:nvSpPr>
        <p:spPr>
          <a:xfrm>
            <a:off x="9147803" y="1625821"/>
            <a:ext cx="2262267" cy="2021536"/>
          </a:xfrm>
          <a:prstGeom prst="rect">
            <a:avLst/>
          </a:prstGeom>
          <a:noFill/>
          <a:ln>
            <a:noFill/>
          </a:ln>
        </p:spPr>
        <p:txBody>
          <a:bodyPr anchorCtr="0" anchor="t" bIns="0" lIns="0" spcFirstLastPara="1" rIns="0" wrap="square" tIns="0">
            <a:normAutofit/>
          </a:bodyPr>
          <a:lstStyle/>
          <a:p>
            <a:pPr indent="0" lvl="0" marL="0" rtl="0" algn="r">
              <a:lnSpc>
                <a:spcPct val="100000"/>
              </a:lnSpc>
              <a:spcBef>
                <a:spcPts val="0"/>
              </a:spcBef>
              <a:spcAft>
                <a:spcPts val="0"/>
              </a:spcAft>
              <a:buClr>
                <a:schemeClr val="dk1"/>
              </a:buClr>
              <a:buSzPts val="1800"/>
              <a:buNone/>
            </a:pPr>
            <a:r>
              <a:rPr lang="en-US"/>
              <a:t>Quarterly Highlights Against Strategic Objectives</a:t>
            </a:r>
            <a:endParaRPr/>
          </a:p>
        </p:txBody>
      </p:sp>
      <p:sp>
        <p:nvSpPr>
          <p:cNvPr id="1046" name="Google Shape;1046;p13"/>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47" name="Google Shape;1047;p13"/>
          <p:cNvSpPr txBox="1"/>
          <p:nvPr>
            <p:ph type="title"/>
          </p:nvPr>
        </p:nvSpPr>
        <p:spPr>
          <a:xfrm>
            <a:off x="8736466" y="707529"/>
            <a:ext cx="2673606" cy="569086"/>
          </a:xfrm>
          <a:prstGeom prst="rect">
            <a:avLst/>
          </a:prstGeom>
          <a:noFill/>
          <a:ln>
            <a:noFill/>
          </a:ln>
        </p:spPr>
        <p:txBody>
          <a:bodyPr anchorCtr="0" anchor="b" bIns="0" lIns="0" spcFirstLastPara="1" rIns="0" wrap="square" tIns="0">
            <a:normAutofit/>
          </a:bodyPr>
          <a:lstStyle/>
          <a:p>
            <a:pPr indent="0" lvl="0" marL="0" rtl="0" algn="r">
              <a:lnSpc>
                <a:spcPct val="90000"/>
              </a:lnSpc>
              <a:spcBef>
                <a:spcPts val="0"/>
              </a:spcBef>
              <a:spcAft>
                <a:spcPts val="0"/>
              </a:spcAft>
              <a:buClr>
                <a:schemeClr val="lt2"/>
              </a:buClr>
              <a:buSzPts val="3600"/>
              <a:buFont typeface="Gill Sans"/>
              <a:buNone/>
            </a:pPr>
            <a:r>
              <a:rPr lang="en-US"/>
              <a:t>2023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p14"/>
          <p:cNvSpPr txBox="1"/>
          <p:nvPr>
            <p:ph type="title"/>
          </p:nvPr>
        </p:nvSpPr>
        <p:spPr>
          <a:xfrm>
            <a:off x="803276" y="2260000"/>
            <a:ext cx="3911599" cy="1177174"/>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2"/>
              </a:buClr>
              <a:buSzPts val="3600"/>
              <a:buFont typeface="Gill Sans"/>
              <a:buNone/>
            </a:pPr>
            <a:r>
              <a:rPr lang="en-US"/>
              <a:t>Succession Planning</a:t>
            </a:r>
            <a:endParaRPr/>
          </a:p>
        </p:txBody>
      </p:sp>
      <p:sp>
        <p:nvSpPr>
          <p:cNvPr id="1053" name="Google Shape;1053;p14"/>
          <p:cNvSpPr txBox="1"/>
          <p:nvPr>
            <p:ph idx="1" type="body"/>
          </p:nvPr>
        </p:nvSpPr>
        <p:spPr>
          <a:xfrm>
            <a:off x="826770" y="3890303"/>
            <a:ext cx="3275463" cy="882062"/>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1800"/>
              <a:buNone/>
            </a:pPr>
            <a:r>
              <a:rPr lang="en-US"/>
              <a:t>Current list of roles and interested parties</a:t>
            </a:r>
            <a:endParaRPr/>
          </a:p>
        </p:txBody>
      </p:sp>
      <p:sp>
        <p:nvSpPr>
          <p:cNvPr id="1054" name="Google Shape;1054;p14"/>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55" name="Google Shape;1055;p14"/>
          <p:cNvSpPr txBox="1"/>
          <p:nvPr/>
        </p:nvSpPr>
        <p:spPr>
          <a:xfrm>
            <a:off x="5311775" y="433624"/>
            <a:ext cx="6600825" cy="6007099"/>
          </a:xfrm>
          <a:prstGeom prst="rect">
            <a:avLst/>
          </a:prstGeom>
          <a:noFill/>
          <a:ln>
            <a:noFill/>
          </a:ln>
        </p:spPr>
        <p:txBody>
          <a:bodyPr anchorCtr="0" anchor="t" bIns="0" lIns="0" spcFirstLastPara="1" rIns="0" wrap="square" tIns="0">
            <a:normAutofit fontScale="70000" lnSpcReduction="20000"/>
          </a:bodyPr>
          <a:lstStyle/>
          <a:p>
            <a:pPr indent="-228600" lvl="0" marL="457200" marR="0" rtl="0" algn="l">
              <a:lnSpc>
                <a:spcPct val="100000"/>
              </a:lnSpc>
              <a:spcBef>
                <a:spcPts val="0"/>
              </a:spcBef>
              <a:spcAft>
                <a:spcPts val="0"/>
              </a:spcAft>
              <a:buClr>
                <a:schemeClr val="dk1"/>
              </a:buClr>
              <a:buSzPct val="100000"/>
              <a:buFont typeface="Arial"/>
              <a:buNone/>
            </a:pPr>
            <a:r>
              <a:t/>
            </a:r>
            <a:endParaRPr b="1" i="0" sz="1000" u="sng" cap="none" strike="noStrike">
              <a:solidFill>
                <a:schemeClr val="dk1"/>
              </a:solidFill>
              <a:latin typeface="Quattrocento Sans"/>
              <a:ea typeface="Quattrocento Sans"/>
              <a:cs typeface="Quattrocento Sans"/>
              <a:sym typeface="Quattrocento Sans"/>
            </a:endParaRPr>
          </a:p>
          <a:p>
            <a:pPr indent="-228600" lvl="0" marL="457200" marR="0" rtl="0" algn="l">
              <a:lnSpc>
                <a:spcPct val="100000"/>
              </a:lnSpc>
              <a:spcBef>
                <a:spcPts val="1000"/>
              </a:spcBef>
              <a:spcAft>
                <a:spcPts val="0"/>
              </a:spcAft>
              <a:buClr>
                <a:schemeClr val="lt2"/>
              </a:buClr>
              <a:buSzPct val="100000"/>
              <a:buFont typeface="Arial"/>
              <a:buNone/>
            </a:pPr>
            <a:r>
              <a:rPr b="1" i="0" lang="en-US" sz="1400" u="sng" cap="none" strike="noStrike">
                <a:solidFill>
                  <a:schemeClr val="lt2"/>
                </a:solidFill>
                <a:latin typeface="Quattrocento Sans"/>
                <a:ea typeface="Quattrocento Sans"/>
                <a:cs typeface="Quattrocento Sans"/>
                <a:sym typeface="Quattrocento Sans"/>
              </a:rPr>
              <a:t>Succession Planning for Board / Officer positions </a:t>
            </a:r>
            <a:endParaRPr b="1" i="0" sz="1400" u="none" cap="none" strike="noStrike">
              <a:solidFill>
                <a:schemeClr val="lt2"/>
              </a:solidFill>
              <a:latin typeface="Quattrocento Sans"/>
              <a:ea typeface="Quattrocento Sans"/>
              <a:cs typeface="Quattrocento Sans"/>
              <a:sym typeface="Quattrocento Sans"/>
            </a:endParaRPr>
          </a:p>
          <a:p>
            <a:pPr indent="-228600" lvl="0" marL="457200" marR="0" rtl="0" algn="l">
              <a:lnSpc>
                <a:spcPct val="100000"/>
              </a:lnSpc>
              <a:spcBef>
                <a:spcPts val="1000"/>
              </a:spcBef>
              <a:spcAft>
                <a:spcPts val="0"/>
              </a:spcAft>
              <a:buClr>
                <a:schemeClr val="dk1"/>
              </a:buClr>
              <a:buSzPct val="100000"/>
              <a:buFont typeface="Arial"/>
              <a:buNone/>
            </a:pPr>
            <a:r>
              <a:t/>
            </a:r>
            <a:endParaRPr b="1" i="0" sz="1400" u="none" cap="none" strike="noStrike">
              <a:solidFill>
                <a:schemeClr val="lt2"/>
              </a:solidFill>
              <a:latin typeface="Quattrocento Sans"/>
              <a:ea typeface="Quattrocento Sans"/>
              <a:cs typeface="Quattrocento Sans"/>
              <a:sym typeface="Quattrocento Sans"/>
            </a:endParaRPr>
          </a:p>
          <a:p>
            <a:pPr indent="-228600" lvl="0" marL="457200" marR="0" rtl="0" algn="l">
              <a:lnSpc>
                <a:spcPct val="100000"/>
              </a:lnSpc>
              <a:spcBef>
                <a:spcPts val="1000"/>
              </a:spcBef>
              <a:spcAft>
                <a:spcPts val="0"/>
              </a:spcAft>
              <a:buClr>
                <a:schemeClr val="lt2"/>
              </a:buClr>
              <a:buSzPct val="100000"/>
              <a:buFont typeface="Arial"/>
              <a:buNone/>
            </a:pPr>
            <a:r>
              <a:rPr b="1" i="0" lang="en-US" sz="1400" u="none" cap="none" strike="noStrike">
                <a:solidFill>
                  <a:schemeClr val="lt2"/>
                </a:solidFill>
                <a:latin typeface="Quattrocento Sans"/>
                <a:ea typeface="Quattrocento Sans"/>
                <a:cs typeface="Quattrocento Sans"/>
                <a:sym typeface="Quattrocento Sans"/>
              </a:rPr>
              <a:t> President elect </a:t>
            </a:r>
            <a:r>
              <a:rPr b="1" i="1" lang="en-US" sz="1400" u="none" cap="none" strike="noStrike">
                <a:solidFill>
                  <a:schemeClr val="lt2"/>
                </a:solidFill>
                <a:latin typeface="Quattrocento Sans"/>
                <a:ea typeface="Quattrocento Sans"/>
                <a:cs typeface="Quattrocento Sans"/>
                <a:sym typeface="Quattrocento Sans"/>
              </a:rPr>
              <a:t>currently filled by Abbie O’Dell</a:t>
            </a:r>
            <a:endParaRPr/>
          </a:p>
          <a:p>
            <a:pPr indent="-165100" lvl="0" marL="457200" marR="0" rtl="0" algn="l">
              <a:lnSpc>
                <a:spcPct val="100000"/>
              </a:lnSpc>
              <a:spcBef>
                <a:spcPts val="1000"/>
              </a:spcBef>
              <a:spcAft>
                <a:spcPts val="0"/>
              </a:spcAft>
              <a:buClr>
                <a:schemeClr val="dk1"/>
              </a:buClr>
              <a:buSzPct val="100000"/>
              <a:buFont typeface="Arial"/>
              <a:buChar char="•"/>
            </a:pPr>
            <a:r>
              <a:rPr b="1" i="1" lang="en-US" sz="1400" u="none" cap="none" strike="noStrike">
                <a:solidFill>
                  <a:schemeClr val="dk1"/>
                </a:solidFill>
                <a:latin typeface="Quattrocento Sans"/>
                <a:ea typeface="Quattrocento Sans"/>
                <a:cs typeface="Quattrocento Sans"/>
                <a:sym typeface="Quattrocento Sans"/>
              </a:rPr>
              <a:t>Successor(s):  Scott Noar</a:t>
            </a:r>
            <a:endParaRPr b="1" i="0" sz="1400" u="none" cap="none" strike="noStrike">
              <a:solidFill>
                <a:schemeClr val="dk1"/>
              </a:solidFill>
              <a:latin typeface="Quattrocento Sans"/>
              <a:ea typeface="Quattrocento Sans"/>
              <a:cs typeface="Quattrocento Sans"/>
              <a:sym typeface="Quattrocento Sans"/>
            </a:endParaRPr>
          </a:p>
          <a:p>
            <a:pPr indent="-165100" lvl="0" marL="457200" marR="0" rtl="0" algn="l">
              <a:lnSpc>
                <a:spcPct val="100000"/>
              </a:lnSpc>
              <a:spcBef>
                <a:spcPts val="1000"/>
              </a:spcBef>
              <a:spcAft>
                <a:spcPts val="0"/>
              </a:spcAft>
              <a:buClr>
                <a:schemeClr val="lt2"/>
              </a:buClr>
              <a:buSzPct val="100000"/>
              <a:buFont typeface="Arial"/>
              <a:buNone/>
            </a:pPr>
            <a:r>
              <a:rPr b="1" i="0" lang="en-US" sz="1400" u="none" cap="none" strike="noStrike">
                <a:solidFill>
                  <a:schemeClr val="lt2"/>
                </a:solidFill>
                <a:latin typeface="Quattrocento Sans"/>
                <a:ea typeface="Quattrocento Sans"/>
                <a:cs typeface="Quattrocento Sans"/>
                <a:sym typeface="Quattrocento Sans"/>
              </a:rPr>
              <a:t>Vice President elect </a:t>
            </a:r>
            <a:r>
              <a:rPr b="1" i="1" lang="en-US" sz="1400" u="none" cap="none" strike="noStrike">
                <a:solidFill>
                  <a:schemeClr val="lt2"/>
                </a:solidFill>
                <a:latin typeface="Quattrocento Sans"/>
                <a:ea typeface="Quattrocento Sans"/>
                <a:cs typeface="Quattrocento Sans"/>
                <a:sym typeface="Quattrocento Sans"/>
              </a:rPr>
              <a:t>currently filled by Scott Noar</a:t>
            </a:r>
            <a:endParaRPr/>
          </a:p>
          <a:p>
            <a:pPr indent="-165100" lvl="0" marL="457200" marR="0" rtl="0" algn="l">
              <a:lnSpc>
                <a:spcPct val="100000"/>
              </a:lnSpc>
              <a:spcBef>
                <a:spcPts val="1000"/>
              </a:spcBef>
              <a:spcAft>
                <a:spcPts val="0"/>
              </a:spcAft>
              <a:buClr>
                <a:schemeClr val="dk1"/>
              </a:buClr>
              <a:buSzPct val="100000"/>
              <a:buFont typeface="Arial"/>
              <a:buChar char="•"/>
            </a:pPr>
            <a:r>
              <a:rPr b="1" i="1" lang="en-US" sz="1400" u="none" cap="none" strike="noStrike">
                <a:solidFill>
                  <a:schemeClr val="dk1"/>
                </a:solidFill>
                <a:latin typeface="Quattrocento Sans"/>
                <a:ea typeface="Quattrocento Sans"/>
                <a:cs typeface="Quattrocento Sans"/>
                <a:sym typeface="Quattrocento Sans"/>
              </a:rPr>
              <a:t>Successor(s): Rich Rutledge</a:t>
            </a:r>
            <a:endParaRPr/>
          </a:p>
          <a:p>
            <a:pPr indent="-165100" lvl="0" marL="457200" marR="0" rtl="0" algn="l">
              <a:lnSpc>
                <a:spcPct val="100000"/>
              </a:lnSpc>
              <a:spcBef>
                <a:spcPts val="1000"/>
              </a:spcBef>
              <a:spcAft>
                <a:spcPts val="0"/>
              </a:spcAft>
              <a:buClr>
                <a:schemeClr val="lt2"/>
              </a:buClr>
              <a:buSzPct val="100000"/>
              <a:buFont typeface="Arial"/>
              <a:buNone/>
            </a:pPr>
            <a:r>
              <a:rPr b="1" i="0" lang="en-US" sz="1400" u="none" cap="none" strike="noStrike">
                <a:solidFill>
                  <a:schemeClr val="lt2"/>
                </a:solidFill>
                <a:latin typeface="Quattrocento Sans"/>
                <a:ea typeface="Quattrocento Sans"/>
                <a:cs typeface="Quattrocento Sans"/>
                <a:sym typeface="Quattrocento Sans"/>
              </a:rPr>
              <a:t>Secretary elect </a:t>
            </a:r>
            <a:r>
              <a:rPr b="1" i="1" lang="en-US" sz="1400" u="none" cap="none" strike="noStrike">
                <a:solidFill>
                  <a:schemeClr val="lt2"/>
                </a:solidFill>
                <a:latin typeface="Quattrocento Sans"/>
                <a:ea typeface="Quattrocento Sans"/>
                <a:cs typeface="Quattrocento Sans"/>
                <a:sym typeface="Quattrocento Sans"/>
              </a:rPr>
              <a:t>currently filled by Brandee Brown</a:t>
            </a:r>
            <a:endParaRPr b="1" i="0" sz="1400" u="none" cap="none" strike="noStrike">
              <a:solidFill>
                <a:schemeClr val="lt2"/>
              </a:solidFill>
              <a:latin typeface="Quattrocento Sans"/>
              <a:ea typeface="Quattrocento Sans"/>
              <a:cs typeface="Quattrocento Sans"/>
              <a:sym typeface="Quattrocento Sans"/>
            </a:endParaRPr>
          </a:p>
          <a:p>
            <a:pPr indent="-165100" lvl="0" marL="457200" marR="0" rtl="0" algn="l">
              <a:lnSpc>
                <a:spcPct val="100000"/>
              </a:lnSpc>
              <a:spcBef>
                <a:spcPts val="1000"/>
              </a:spcBef>
              <a:spcAft>
                <a:spcPts val="0"/>
              </a:spcAft>
              <a:buClr>
                <a:schemeClr val="dk1"/>
              </a:buClr>
              <a:buSzPct val="100000"/>
              <a:buFont typeface="Arial"/>
              <a:buChar char="•"/>
            </a:pPr>
            <a:r>
              <a:rPr b="1" i="1" lang="en-US" sz="1400" u="none" cap="none" strike="noStrike">
                <a:solidFill>
                  <a:schemeClr val="dk1"/>
                </a:solidFill>
                <a:latin typeface="Quattrocento Sans"/>
                <a:ea typeface="Quattrocento Sans"/>
                <a:cs typeface="Quattrocento Sans"/>
                <a:sym typeface="Quattrocento Sans"/>
              </a:rPr>
              <a:t>Successor(s): Jill Bharwani</a:t>
            </a:r>
            <a:endParaRPr/>
          </a:p>
          <a:p>
            <a:pPr indent="-165100" lvl="0" marL="457200" marR="0" rtl="0" algn="l">
              <a:lnSpc>
                <a:spcPct val="100000"/>
              </a:lnSpc>
              <a:spcBef>
                <a:spcPts val="1000"/>
              </a:spcBef>
              <a:spcAft>
                <a:spcPts val="0"/>
              </a:spcAft>
              <a:buClr>
                <a:schemeClr val="lt2"/>
              </a:buClr>
              <a:buSzPct val="100000"/>
              <a:buFont typeface="Arial"/>
              <a:buNone/>
            </a:pPr>
            <a:r>
              <a:rPr b="1" i="0" lang="en-US" sz="1400" u="none" cap="none" strike="noStrike">
                <a:solidFill>
                  <a:schemeClr val="lt2"/>
                </a:solidFill>
                <a:latin typeface="Quattrocento Sans"/>
                <a:ea typeface="Quattrocento Sans"/>
                <a:cs typeface="Quattrocento Sans"/>
                <a:sym typeface="Quattrocento Sans"/>
              </a:rPr>
              <a:t>Treasurer elect </a:t>
            </a:r>
            <a:r>
              <a:rPr b="1" i="1" lang="en-US" sz="1400" u="none" cap="none" strike="noStrike">
                <a:solidFill>
                  <a:schemeClr val="lt2"/>
                </a:solidFill>
                <a:latin typeface="Quattrocento Sans"/>
                <a:ea typeface="Quattrocento Sans"/>
                <a:cs typeface="Quattrocento Sans"/>
                <a:sym typeface="Quattrocento Sans"/>
              </a:rPr>
              <a:t>currently filled by Rich Rutledge</a:t>
            </a:r>
            <a:endParaRPr b="1" i="0" sz="1400" u="none" cap="none" strike="noStrike">
              <a:solidFill>
                <a:schemeClr val="lt2"/>
              </a:solidFill>
              <a:latin typeface="Quattrocento Sans"/>
              <a:ea typeface="Quattrocento Sans"/>
              <a:cs typeface="Quattrocento Sans"/>
              <a:sym typeface="Quattrocento Sans"/>
            </a:endParaRPr>
          </a:p>
          <a:p>
            <a:pPr indent="-165100" lvl="0" marL="457200" marR="0" rtl="0" algn="l">
              <a:lnSpc>
                <a:spcPct val="100000"/>
              </a:lnSpc>
              <a:spcBef>
                <a:spcPts val="1000"/>
              </a:spcBef>
              <a:spcAft>
                <a:spcPts val="0"/>
              </a:spcAft>
              <a:buClr>
                <a:schemeClr val="dk1"/>
              </a:buClr>
              <a:buSzPct val="100000"/>
              <a:buFont typeface="Arial"/>
              <a:buChar char="•"/>
            </a:pPr>
            <a:r>
              <a:rPr b="1" i="1" lang="en-US" sz="1400" u="none" cap="none" strike="noStrike">
                <a:solidFill>
                  <a:schemeClr val="dk1"/>
                </a:solidFill>
                <a:latin typeface="Quattrocento Sans"/>
                <a:ea typeface="Quattrocento Sans"/>
                <a:cs typeface="Quattrocento Sans"/>
                <a:sym typeface="Quattrocento Sans"/>
              </a:rPr>
              <a:t>Successor(s): Chris Miranda</a:t>
            </a:r>
            <a:endParaRPr b="1" i="0" sz="1400" u="none" cap="none" strike="noStrike">
              <a:solidFill>
                <a:schemeClr val="dk1"/>
              </a:solidFill>
              <a:latin typeface="Quattrocento Sans"/>
              <a:ea typeface="Quattrocento Sans"/>
              <a:cs typeface="Quattrocento Sans"/>
              <a:sym typeface="Quattrocento Sans"/>
            </a:endParaRPr>
          </a:p>
          <a:p>
            <a:pPr indent="-165100" lvl="0" marL="457200" marR="0" rtl="0" algn="l">
              <a:lnSpc>
                <a:spcPct val="100000"/>
              </a:lnSpc>
              <a:spcBef>
                <a:spcPts val="1000"/>
              </a:spcBef>
              <a:spcAft>
                <a:spcPts val="0"/>
              </a:spcAft>
              <a:buClr>
                <a:schemeClr val="lt2"/>
              </a:buClr>
              <a:buSzPct val="100000"/>
              <a:buFont typeface="Arial"/>
              <a:buNone/>
            </a:pPr>
            <a:r>
              <a:rPr b="1" i="0" lang="en-US" sz="1400" u="none" cap="none" strike="noStrike">
                <a:solidFill>
                  <a:schemeClr val="lt2"/>
                </a:solidFill>
                <a:latin typeface="Quattrocento Sans"/>
                <a:ea typeface="Quattrocento Sans"/>
                <a:cs typeface="Quattrocento Sans"/>
                <a:sym typeface="Quattrocento Sans"/>
              </a:rPr>
              <a:t>VP, Membership </a:t>
            </a:r>
            <a:r>
              <a:rPr b="1" i="1" lang="en-US" sz="1400" u="none" cap="none" strike="noStrike">
                <a:solidFill>
                  <a:schemeClr val="lt2"/>
                </a:solidFill>
                <a:latin typeface="Quattrocento Sans"/>
                <a:ea typeface="Quattrocento Sans"/>
                <a:cs typeface="Quattrocento Sans"/>
                <a:sym typeface="Quattrocento Sans"/>
              </a:rPr>
              <a:t>currently filled by Gretchen Wanzeck</a:t>
            </a:r>
            <a:endParaRPr b="1" i="0" sz="1400" u="none" cap="none" strike="noStrike">
              <a:solidFill>
                <a:schemeClr val="lt2"/>
              </a:solidFill>
              <a:latin typeface="Quattrocento Sans"/>
              <a:ea typeface="Quattrocento Sans"/>
              <a:cs typeface="Quattrocento Sans"/>
              <a:sym typeface="Quattrocento Sans"/>
            </a:endParaRPr>
          </a:p>
          <a:p>
            <a:pPr indent="-165100" lvl="0" marL="457200" marR="0" rtl="0" algn="l">
              <a:lnSpc>
                <a:spcPct val="100000"/>
              </a:lnSpc>
              <a:spcBef>
                <a:spcPts val="1000"/>
              </a:spcBef>
              <a:spcAft>
                <a:spcPts val="0"/>
              </a:spcAft>
              <a:buClr>
                <a:schemeClr val="dk1"/>
              </a:buClr>
              <a:buSzPct val="100000"/>
              <a:buFont typeface="Arial"/>
              <a:buChar char="•"/>
            </a:pPr>
            <a:r>
              <a:rPr b="1" i="1" lang="en-US" sz="1400" u="none" cap="none" strike="noStrike">
                <a:solidFill>
                  <a:schemeClr val="dk1"/>
                </a:solidFill>
                <a:latin typeface="Quattrocento Sans"/>
                <a:ea typeface="Quattrocento Sans"/>
                <a:cs typeface="Quattrocento Sans"/>
                <a:sym typeface="Quattrocento Sans"/>
              </a:rPr>
              <a:t>Successor(s):  Diana Linton</a:t>
            </a:r>
            <a:endParaRPr b="1" i="0" sz="1400" u="none" cap="none" strike="noStrike">
              <a:solidFill>
                <a:schemeClr val="dk1"/>
              </a:solidFill>
              <a:latin typeface="Quattrocento Sans"/>
              <a:ea typeface="Quattrocento Sans"/>
              <a:cs typeface="Quattrocento Sans"/>
              <a:sym typeface="Quattrocento Sans"/>
            </a:endParaRPr>
          </a:p>
          <a:p>
            <a:pPr indent="-165100" lvl="0" marL="457200" marR="0" rtl="0" algn="l">
              <a:lnSpc>
                <a:spcPct val="100000"/>
              </a:lnSpc>
              <a:spcBef>
                <a:spcPts val="1000"/>
              </a:spcBef>
              <a:spcAft>
                <a:spcPts val="0"/>
              </a:spcAft>
              <a:buClr>
                <a:schemeClr val="lt2"/>
              </a:buClr>
              <a:buSzPct val="100000"/>
              <a:buFont typeface="Arial"/>
              <a:buNone/>
            </a:pPr>
            <a:r>
              <a:rPr b="1" i="0" lang="en-US" sz="1400" u="none" cap="none" strike="noStrike">
                <a:solidFill>
                  <a:schemeClr val="lt2"/>
                </a:solidFill>
                <a:latin typeface="Quattrocento Sans"/>
                <a:ea typeface="Quattrocento Sans"/>
                <a:cs typeface="Quattrocento Sans"/>
                <a:sym typeface="Quattrocento Sans"/>
              </a:rPr>
              <a:t>VP, Professional Development </a:t>
            </a:r>
            <a:r>
              <a:rPr b="1" i="1" lang="en-US" sz="1400" u="none" cap="none" strike="noStrike">
                <a:solidFill>
                  <a:schemeClr val="lt2"/>
                </a:solidFill>
                <a:latin typeface="Quattrocento Sans"/>
                <a:ea typeface="Quattrocento Sans"/>
                <a:cs typeface="Quattrocento Sans"/>
                <a:sym typeface="Quattrocento Sans"/>
              </a:rPr>
              <a:t>Currently filled by Kelley Rapoza</a:t>
            </a:r>
            <a:endParaRPr b="1" i="0" sz="1400" u="none" cap="none" strike="noStrike">
              <a:solidFill>
                <a:schemeClr val="lt2"/>
              </a:solidFill>
              <a:latin typeface="Quattrocento Sans"/>
              <a:ea typeface="Quattrocento Sans"/>
              <a:cs typeface="Quattrocento Sans"/>
              <a:sym typeface="Quattrocento Sans"/>
            </a:endParaRPr>
          </a:p>
          <a:p>
            <a:pPr indent="-165100" lvl="0" marL="457200" marR="0" rtl="0" algn="l">
              <a:lnSpc>
                <a:spcPct val="100000"/>
              </a:lnSpc>
              <a:spcBef>
                <a:spcPts val="1000"/>
              </a:spcBef>
              <a:spcAft>
                <a:spcPts val="0"/>
              </a:spcAft>
              <a:buClr>
                <a:schemeClr val="dk1"/>
              </a:buClr>
              <a:buSzPct val="100000"/>
              <a:buFont typeface="Arial"/>
              <a:buChar char="•"/>
            </a:pPr>
            <a:r>
              <a:rPr b="1" i="1" lang="en-US" sz="1400" u="none" cap="none" strike="noStrike">
                <a:solidFill>
                  <a:schemeClr val="dk1"/>
                </a:solidFill>
                <a:latin typeface="Quattrocento Sans"/>
                <a:ea typeface="Quattrocento Sans"/>
                <a:cs typeface="Quattrocento Sans"/>
                <a:sym typeface="Quattrocento Sans"/>
              </a:rPr>
              <a:t>Successor(s): Kimberly Alexis</a:t>
            </a:r>
            <a:endParaRPr b="1" i="0" sz="1400" u="none" cap="none" strike="noStrike">
              <a:solidFill>
                <a:schemeClr val="dk1"/>
              </a:solidFill>
              <a:latin typeface="Quattrocento Sans"/>
              <a:ea typeface="Quattrocento Sans"/>
              <a:cs typeface="Quattrocento Sans"/>
              <a:sym typeface="Quattrocento Sans"/>
            </a:endParaRPr>
          </a:p>
          <a:p>
            <a:pPr indent="-165100" lvl="0" marL="457200" marR="0" rtl="0" algn="l">
              <a:lnSpc>
                <a:spcPct val="100000"/>
              </a:lnSpc>
              <a:spcBef>
                <a:spcPts val="1000"/>
              </a:spcBef>
              <a:spcAft>
                <a:spcPts val="0"/>
              </a:spcAft>
              <a:buClr>
                <a:schemeClr val="lt2"/>
              </a:buClr>
              <a:buSzPct val="100000"/>
              <a:buFont typeface="Arial"/>
              <a:buNone/>
            </a:pPr>
            <a:r>
              <a:rPr b="1" i="0" lang="en-US" sz="1400" u="none" cap="none" strike="noStrike">
                <a:solidFill>
                  <a:schemeClr val="lt2"/>
                </a:solidFill>
                <a:latin typeface="Quattrocento Sans"/>
                <a:ea typeface="Quattrocento Sans"/>
                <a:cs typeface="Quattrocento Sans"/>
                <a:sym typeface="Quattrocento Sans"/>
              </a:rPr>
              <a:t>VP, Marketing and Communications </a:t>
            </a:r>
            <a:r>
              <a:rPr b="1" i="1" lang="en-US" sz="1400" u="none" cap="none" strike="noStrike">
                <a:solidFill>
                  <a:schemeClr val="lt2"/>
                </a:solidFill>
                <a:latin typeface="Quattrocento Sans"/>
                <a:ea typeface="Quattrocento Sans"/>
                <a:cs typeface="Quattrocento Sans"/>
                <a:sym typeface="Quattrocento Sans"/>
              </a:rPr>
              <a:t>currently filled by Bob DeBaggis</a:t>
            </a:r>
            <a:endParaRPr b="1" i="0" sz="1400" u="none" cap="none" strike="noStrike">
              <a:solidFill>
                <a:schemeClr val="lt2"/>
              </a:solidFill>
              <a:latin typeface="Quattrocento Sans"/>
              <a:ea typeface="Quattrocento Sans"/>
              <a:cs typeface="Quattrocento Sans"/>
              <a:sym typeface="Quattrocento Sans"/>
            </a:endParaRPr>
          </a:p>
          <a:p>
            <a:pPr indent="-165100" lvl="0" marL="457200" marR="0" rtl="0" algn="l">
              <a:lnSpc>
                <a:spcPct val="100000"/>
              </a:lnSpc>
              <a:spcBef>
                <a:spcPts val="1000"/>
              </a:spcBef>
              <a:spcAft>
                <a:spcPts val="0"/>
              </a:spcAft>
              <a:buClr>
                <a:schemeClr val="dk1"/>
              </a:buClr>
              <a:buSzPct val="100000"/>
              <a:buFont typeface="Arial"/>
              <a:buChar char="•"/>
            </a:pPr>
            <a:r>
              <a:rPr b="1" i="1" lang="en-US" sz="1400" u="none" cap="none" strike="noStrike">
                <a:solidFill>
                  <a:schemeClr val="dk1"/>
                </a:solidFill>
                <a:latin typeface="Quattrocento Sans"/>
                <a:ea typeface="Quattrocento Sans"/>
                <a:cs typeface="Quattrocento Sans"/>
                <a:sym typeface="Quattrocento Sans"/>
              </a:rPr>
              <a:t>Successor(s): Travis Taylor</a:t>
            </a:r>
            <a:endParaRPr b="1" i="0" sz="1400" u="none" cap="none" strike="noStrike">
              <a:solidFill>
                <a:schemeClr val="dk1"/>
              </a:solidFill>
              <a:latin typeface="Quattrocento Sans"/>
              <a:ea typeface="Quattrocento Sans"/>
              <a:cs typeface="Quattrocento Sans"/>
              <a:sym typeface="Quattrocento Sans"/>
            </a:endParaRPr>
          </a:p>
          <a:p>
            <a:pPr indent="-165100" lvl="0" marL="457200" marR="0" rtl="0" algn="l">
              <a:lnSpc>
                <a:spcPct val="100000"/>
              </a:lnSpc>
              <a:spcBef>
                <a:spcPts val="1000"/>
              </a:spcBef>
              <a:spcAft>
                <a:spcPts val="0"/>
              </a:spcAft>
              <a:buClr>
                <a:schemeClr val="lt2"/>
              </a:buClr>
              <a:buSzPct val="100000"/>
              <a:buFont typeface="Arial"/>
              <a:buNone/>
            </a:pPr>
            <a:r>
              <a:rPr b="1" i="0" lang="en-US" sz="1400" u="none" cap="none" strike="noStrike">
                <a:solidFill>
                  <a:schemeClr val="lt2"/>
                </a:solidFill>
                <a:latin typeface="Quattrocento Sans"/>
                <a:ea typeface="Quattrocento Sans"/>
                <a:cs typeface="Quattrocento Sans"/>
                <a:sym typeface="Quattrocento Sans"/>
              </a:rPr>
              <a:t>VP, Technology</a:t>
            </a:r>
            <a:r>
              <a:rPr b="1" i="1" lang="en-US" sz="1400" u="none" cap="none" strike="noStrike">
                <a:solidFill>
                  <a:schemeClr val="lt2"/>
                </a:solidFill>
                <a:latin typeface="Quattrocento Sans"/>
                <a:ea typeface="Quattrocento Sans"/>
                <a:cs typeface="Quattrocento Sans"/>
                <a:sym typeface="Quattrocento Sans"/>
              </a:rPr>
              <a:t>, CTO currently filled by Justin Stiles</a:t>
            </a:r>
            <a:endParaRPr b="1" i="0" sz="1400" u="none" cap="none" strike="noStrike">
              <a:solidFill>
                <a:schemeClr val="lt2"/>
              </a:solidFill>
              <a:latin typeface="Quattrocento Sans"/>
              <a:ea typeface="Quattrocento Sans"/>
              <a:cs typeface="Quattrocento Sans"/>
              <a:sym typeface="Quattrocento Sans"/>
            </a:endParaRPr>
          </a:p>
          <a:p>
            <a:pPr indent="-165100" lvl="0" marL="457200" marR="0" rtl="0" algn="l">
              <a:lnSpc>
                <a:spcPct val="100000"/>
              </a:lnSpc>
              <a:spcBef>
                <a:spcPts val="1000"/>
              </a:spcBef>
              <a:spcAft>
                <a:spcPts val="0"/>
              </a:spcAft>
              <a:buClr>
                <a:schemeClr val="dk1"/>
              </a:buClr>
              <a:buSzPct val="100000"/>
              <a:buFont typeface="Arial"/>
              <a:buChar char="•"/>
            </a:pPr>
            <a:r>
              <a:rPr b="1" i="1" lang="en-US" sz="1400" u="none" cap="none" strike="noStrike">
                <a:solidFill>
                  <a:schemeClr val="dk1"/>
                </a:solidFill>
                <a:latin typeface="Quattrocento Sans"/>
                <a:ea typeface="Quattrocento Sans"/>
                <a:cs typeface="Quattrocento Sans"/>
                <a:sym typeface="Quattrocento Sans"/>
              </a:rPr>
              <a:t>Successor(s):  Andrew Frederick</a:t>
            </a:r>
            <a:endParaRPr b="1" i="0" sz="1400" u="none" cap="none" strike="noStrike">
              <a:solidFill>
                <a:schemeClr val="dk1"/>
              </a:solidFill>
              <a:latin typeface="Quattrocento Sans"/>
              <a:ea typeface="Quattrocento Sans"/>
              <a:cs typeface="Quattrocento Sans"/>
              <a:sym typeface="Quattrocento Sans"/>
            </a:endParaRPr>
          </a:p>
          <a:p>
            <a:pPr indent="-165100" lvl="0" marL="457200" marR="0" rtl="0" algn="l">
              <a:lnSpc>
                <a:spcPct val="100000"/>
              </a:lnSpc>
              <a:spcBef>
                <a:spcPts val="1000"/>
              </a:spcBef>
              <a:spcAft>
                <a:spcPts val="0"/>
              </a:spcAft>
              <a:buClr>
                <a:schemeClr val="lt2"/>
              </a:buClr>
              <a:buSzPct val="100000"/>
              <a:buFont typeface="Arial"/>
              <a:buNone/>
            </a:pPr>
            <a:r>
              <a:rPr b="1" i="0" lang="en-US" sz="1400" u="none" cap="none" strike="noStrike">
                <a:solidFill>
                  <a:schemeClr val="lt2"/>
                </a:solidFill>
                <a:latin typeface="Quattrocento Sans"/>
                <a:ea typeface="Quattrocento Sans"/>
                <a:cs typeface="Quattrocento Sans"/>
                <a:sym typeface="Quattrocento Sans"/>
              </a:rPr>
              <a:t>VP, Strategy </a:t>
            </a:r>
            <a:r>
              <a:rPr b="1" i="1" lang="en-US" sz="1400" u="none" cap="none" strike="noStrike">
                <a:solidFill>
                  <a:schemeClr val="lt2"/>
                </a:solidFill>
                <a:latin typeface="Quattrocento Sans"/>
                <a:ea typeface="Quattrocento Sans"/>
                <a:cs typeface="Quattrocento Sans"/>
                <a:sym typeface="Quattrocento Sans"/>
              </a:rPr>
              <a:t>currently filled by Sally Huriaux</a:t>
            </a:r>
            <a:endParaRPr b="1" i="0" sz="1400" u="none" cap="none" strike="noStrike">
              <a:solidFill>
                <a:schemeClr val="lt2"/>
              </a:solidFill>
              <a:latin typeface="Quattrocento Sans"/>
              <a:ea typeface="Quattrocento Sans"/>
              <a:cs typeface="Quattrocento Sans"/>
              <a:sym typeface="Quattrocento Sans"/>
            </a:endParaRPr>
          </a:p>
          <a:p>
            <a:pPr indent="-165100" lvl="0" marL="457200" marR="0" rtl="0" algn="l">
              <a:lnSpc>
                <a:spcPct val="100000"/>
              </a:lnSpc>
              <a:spcBef>
                <a:spcPts val="1000"/>
              </a:spcBef>
              <a:spcAft>
                <a:spcPts val="0"/>
              </a:spcAft>
              <a:buClr>
                <a:schemeClr val="dk1"/>
              </a:buClr>
              <a:buSzPct val="100000"/>
              <a:buFont typeface="Arial"/>
              <a:buChar char="•"/>
            </a:pPr>
            <a:r>
              <a:rPr b="1" i="1" lang="en-US" sz="1400" u="none" cap="none" strike="noStrike">
                <a:solidFill>
                  <a:schemeClr val="dk1"/>
                </a:solidFill>
                <a:latin typeface="Quattrocento Sans"/>
                <a:ea typeface="Quattrocento Sans"/>
                <a:cs typeface="Quattrocento Sans"/>
                <a:sym typeface="Quattrocento Sans"/>
              </a:rPr>
              <a:t>Successor(s): Scott Noar, Jason Rupe</a:t>
            </a:r>
            <a:endParaRPr b="1" i="0" sz="14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1000"/>
              </a:spcBef>
              <a:spcAft>
                <a:spcPts val="0"/>
              </a:spcAft>
              <a:buClr>
                <a:schemeClr val="dk1"/>
              </a:buClr>
              <a:buSzPct val="100000"/>
              <a:buFont typeface="Arial"/>
              <a:buNone/>
            </a:pPr>
            <a:r>
              <a:rPr b="1" i="1" lang="en-US" sz="1000" u="none" cap="none" strike="noStrike">
                <a:solidFill>
                  <a:schemeClr val="dk1"/>
                </a:solidFill>
                <a:latin typeface="Quattrocento Sans"/>
                <a:ea typeface="Quattrocento Sans"/>
                <a:cs typeface="Quattrocento Sans"/>
                <a:sym typeface="Quattrocento Sans"/>
              </a:rPr>
              <a:t> </a:t>
            </a:r>
            <a:endParaRPr/>
          </a:p>
          <a:p>
            <a:pPr indent="0" lvl="0" marL="0" marR="0" rtl="0" algn="l">
              <a:lnSpc>
                <a:spcPct val="100000"/>
              </a:lnSpc>
              <a:spcBef>
                <a:spcPts val="1000"/>
              </a:spcBef>
              <a:spcAft>
                <a:spcPts val="0"/>
              </a:spcAft>
              <a:buClr>
                <a:schemeClr val="dk1"/>
              </a:buClr>
              <a:buSzPct val="100000"/>
              <a:buFont typeface="Arial"/>
              <a:buNone/>
            </a:pPr>
            <a:r>
              <a:rPr b="1" i="1" lang="en-US" sz="1000" u="none" cap="none" strike="noStrike">
                <a:solidFill>
                  <a:schemeClr val="dk1"/>
                </a:solidFill>
                <a:latin typeface="Quattrocento Sans"/>
                <a:ea typeface="Quattrocento Sans"/>
                <a:cs typeface="Quattrocento Sans"/>
                <a:sym typeface="Quattrocento Sans"/>
              </a:rPr>
              <a:t>Successors Open for any Role: Larry Wolcott, Jason Rupe </a:t>
            </a:r>
            <a:endParaRPr/>
          </a:p>
          <a:p>
            <a:pPr indent="0" lvl="0" marL="0" marR="0" rtl="0" algn="l">
              <a:lnSpc>
                <a:spcPct val="100000"/>
              </a:lnSpc>
              <a:spcBef>
                <a:spcPts val="1000"/>
              </a:spcBef>
              <a:spcAft>
                <a:spcPts val="0"/>
              </a:spcAft>
              <a:buClr>
                <a:schemeClr val="dk1"/>
              </a:buClr>
              <a:buSzPct val="100000"/>
              <a:buFont typeface="Arial"/>
              <a:buNone/>
            </a:pPr>
            <a:r>
              <a:rPr b="1" i="1" lang="en-US" sz="1000" u="none" cap="none" strike="noStrike">
                <a:solidFill>
                  <a:schemeClr val="dk1"/>
                </a:solidFill>
                <a:latin typeface="Quattrocento Sans"/>
                <a:ea typeface="Quattrocento Sans"/>
                <a:cs typeface="Quattrocento Sans"/>
                <a:sym typeface="Quattrocento Sans"/>
              </a:rPr>
              <a:t>Each officer term is allowed one  re-election for a maximum term limit of two years for President and VP; and four years for Treasurer and VP.  Eligible for other officer roles for up to five consecutive years and then must sit out for one thereafter</a:t>
            </a:r>
            <a:endParaRPr b="1" i="0" sz="10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15"/>
          <p:cNvSpPr txBox="1"/>
          <p:nvPr>
            <p:ph type="title"/>
          </p:nvPr>
        </p:nvSpPr>
        <p:spPr>
          <a:xfrm>
            <a:off x="838200" y="365126"/>
            <a:ext cx="10515600" cy="6529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3600"/>
              <a:buFont typeface="Gill Sans"/>
              <a:buNone/>
            </a:pPr>
            <a:r>
              <a:rPr lang="en-US"/>
              <a:t>2023 Schedule of  Events </a:t>
            </a:r>
            <a:endParaRPr/>
          </a:p>
        </p:txBody>
      </p:sp>
      <p:sp>
        <p:nvSpPr>
          <p:cNvPr id="1061" name="Google Shape;1061;p15"/>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62" name="Google Shape;1062;p15"/>
          <p:cNvSpPr/>
          <p:nvPr/>
        </p:nvSpPr>
        <p:spPr>
          <a:xfrm>
            <a:off x="6389078" y="1165913"/>
            <a:ext cx="152400" cy="121560"/>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Quattrocento Sans"/>
              <a:ea typeface="Quattrocento Sans"/>
              <a:cs typeface="Quattrocento Sans"/>
              <a:sym typeface="Quattrocento Sans"/>
            </a:endParaRPr>
          </a:p>
        </p:txBody>
      </p:sp>
      <p:cxnSp>
        <p:nvCxnSpPr>
          <p:cNvPr id="1063" name="Google Shape;1063;p15"/>
          <p:cNvCxnSpPr/>
          <p:nvPr/>
        </p:nvCxnSpPr>
        <p:spPr>
          <a:xfrm>
            <a:off x="0" y="1207477"/>
            <a:ext cx="6389077" cy="0"/>
          </a:xfrm>
          <a:prstGeom prst="straightConnector1">
            <a:avLst/>
          </a:prstGeom>
          <a:noFill/>
          <a:ln cap="flat" cmpd="sng" w="9525">
            <a:solidFill>
              <a:schemeClr val="accent1"/>
            </a:solidFill>
            <a:prstDash val="solid"/>
            <a:miter lim="800000"/>
            <a:headEnd len="sm" w="sm" type="none"/>
            <a:tailEnd len="sm" w="sm" type="none"/>
          </a:ln>
        </p:spPr>
      </p:cxnSp>
      <p:graphicFrame>
        <p:nvGraphicFramePr>
          <p:cNvPr id="1064" name="Google Shape;1064;p15"/>
          <p:cNvGraphicFramePr/>
          <p:nvPr/>
        </p:nvGraphicFramePr>
        <p:xfrm>
          <a:off x="838200" y="1681424"/>
          <a:ext cx="3000000" cy="3000000"/>
        </p:xfrm>
        <a:graphic>
          <a:graphicData uri="http://schemas.openxmlformats.org/drawingml/2006/table">
            <a:tbl>
              <a:tblPr bandRow="1" firstCol="1" firstRow="1">
                <a:noFill/>
                <a:tableStyleId>{6EA7722D-B54F-4802-BA22-D70C8CCDD7EF}</a:tableStyleId>
              </a:tblPr>
              <a:tblGrid>
                <a:gridCol w="2611550"/>
                <a:gridCol w="2611550"/>
                <a:gridCol w="2611550"/>
                <a:gridCol w="2611550"/>
              </a:tblGrid>
              <a:tr h="747500">
                <a:tc>
                  <a:txBody>
                    <a:bodyPr/>
                    <a:lstStyle/>
                    <a:p>
                      <a:pPr indent="0" lvl="0" marL="0" marR="0" rtl="0" algn="ctr">
                        <a:lnSpc>
                          <a:spcPct val="107000"/>
                        </a:lnSpc>
                        <a:spcBef>
                          <a:spcPts val="0"/>
                        </a:spcBef>
                        <a:spcAft>
                          <a:spcPts val="0"/>
                        </a:spcAft>
                        <a:buNone/>
                      </a:pPr>
                      <a:r>
                        <a:rPr lang="en-US" sz="1000" u="none" cap="none" strike="noStrike"/>
                        <a:t> </a:t>
                      </a:r>
                      <a:endParaRPr sz="1100" u="none" cap="none" strike="noStrike"/>
                    </a:p>
                    <a:p>
                      <a:pPr indent="0" lvl="0" marL="0" marR="0" rtl="0" algn="ctr">
                        <a:lnSpc>
                          <a:spcPct val="107000"/>
                        </a:lnSpc>
                        <a:spcBef>
                          <a:spcPts val="0"/>
                        </a:spcBef>
                        <a:spcAft>
                          <a:spcPts val="0"/>
                        </a:spcAft>
                        <a:buNone/>
                      </a:pPr>
                      <a:r>
                        <a:rPr lang="en-US" sz="1000" u="none" cap="none" strike="noStrike"/>
                        <a:t>2023 RMC Board of Directors Meetings</a:t>
                      </a:r>
                      <a:endParaRPr sz="1100" u="none" cap="none" strike="noStrike"/>
                    </a:p>
                    <a:p>
                      <a:pPr indent="0" lvl="0" marL="0" marR="0" rtl="0" algn="ctr">
                        <a:lnSpc>
                          <a:spcPct val="107000"/>
                        </a:lnSpc>
                        <a:spcBef>
                          <a:spcPts val="0"/>
                        </a:spcBef>
                        <a:spcAft>
                          <a:spcPts val="0"/>
                        </a:spcAft>
                        <a:buNone/>
                      </a:pPr>
                      <a:r>
                        <a:rPr lang="en-US" sz="1000" u="none" cap="none" strike="noStrike"/>
                        <a:t>3:00 – 5:00 pm MT</a:t>
                      </a:r>
                      <a:endParaRPr sz="1100" u="none" cap="none" strike="noStrike">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lang="en-US" sz="1000" u="none" cap="none" strike="noStrike"/>
                        <a:t>2023 Last Thursday</a:t>
                      </a:r>
                      <a:endParaRPr sz="1100" u="none" cap="none" strike="noStrike"/>
                    </a:p>
                    <a:p>
                      <a:pPr indent="0" lvl="0" marL="0" marR="0" rtl="0" algn="ctr">
                        <a:lnSpc>
                          <a:spcPct val="107000"/>
                        </a:lnSpc>
                        <a:spcBef>
                          <a:spcPts val="0"/>
                        </a:spcBef>
                        <a:spcAft>
                          <a:spcPts val="0"/>
                        </a:spcAft>
                        <a:buNone/>
                      </a:pPr>
                      <a:r>
                        <a:rPr lang="en-US" sz="1000" u="none" cap="none" strike="noStrike"/>
                        <a:t>Seminar Events</a:t>
                      </a:r>
                      <a:endParaRPr sz="1100" u="none" cap="none" strike="noStrike"/>
                    </a:p>
                    <a:p>
                      <a:pPr indent="0" lvl="0" marL="0" marR="0" rtl="0" algn="ctr">
                        <a:lnSpc>
                          <a:spcPct val="107000"/>
                        </a:lnSpc>
                        <a:spcBef>
                          <a:spcPts val="0"/>
                        </a:spcBef>
                        <a:spcAft>
                          <a:spcPts val="0"/>
                        </a:spcAft>
                        <a:buNone/>
                      </a:pPr>
                      <a:r>
                        <a:rPr lang="en-US" sz="1000" u="none" cap="none" strike="noStrike"/>
                        <a:t>4:00 – 5:30 pm MT</a:t>
                      </a:r>
                      <a:endParaRPr sz="1100" u="none" cap="none" strike="noStrike">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lang="en-US" sz="1000" u="none" cap="none" strike="noStrike"/>
                        <a:t> </a:t>
                      </a:r>
                      <a:endParaRPr sz="1100" u="none" cap="none" strike="noStrike"/>
                    </a:p>
                    <a:p>
                      <a:pPr indent="0" lvl="0" marL="0" marR="0" rtl="0" algn="ctr">
                        <a:lnSpc>
                          <a:spcPct val="107000"/>
                        </a:lnSpc>
                        <a:spcBef>
                          <a:spcPts val="0"/>
                        </a:spcBef>
                        <a:spcAft>
                          <a:spcPts val="0"/>
                        </a:spcAft>
                        <a:buNone/>
                      </a:pPr>
                      <a:r>
                        <a:rPr lang="en-US" sz="1000" u="none" cap="none" strike="noStrike"/>
                        <a:t>Chapter Leader to Open Session</a:t>
                      </a:r>
                      <a:endParaRPr sz="1100" u="none" cap="none" strike="noStrike">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lang="en-US" sz="1000" u="none" cap="none" strike="noStrike"/>
                        <a:t> </a:t>
                      </a:r>
                      <a:endParaRPr sz="1100" u="none" cap="none" strike="noStrike"/>
                    </a:p>
                    <a:p>
                      <a:pPr indent="0" lvl="0" marL="0" marR="0" rtl="0" algn="ctr">
                        <a:lnSpc>
                          <a:spcPct val="107000"/>
                        </a:lnSpc>
                        <a:spcBef>
                          <a:spcPts val="0"/>
                        </a:spcBef>
                        <a:spcAft>
                          <a:spcPts val="0"/>
                        </a:spcAft>
                        <a:buNone/>
                      </a:pPr>
                      <a:r>
                        <a:rPr lang="en-US" sz="1000" u="none" cap="none" strike="noStrike"/>
                        <a:t>Other Events</a:t>
                      </a:r>
                      <a:endParaRPr sz="1100" u="none" cap="none" strike="noStrike">
                        <a:latin typeface="Calibri"/>
                        <a:ea typeface="Calibri"/>
                        <a:cs typeface="Calibri"/>
                        <a:sym typeface="Calibri"/>
                      </a:endParaRPr>
                    </a:p>
                  </a:txBody>
                  <a:tcPr marT="0" marB="0" marR="68125" marL="68125" anchor="ctr"/>
                </a:tc>
              </a:tr>
              <a:tr h="501500">
                <a:tc>
                  <a:txBody>
                    <a:bodyPr/>
                    <a:lstStyle/>
                    <a:p>
                      <a:pPr indent="0" lvl="0" marL="0" marR="0" rtl="0" algn="ctr">
                        <a:lnSpc>
                          <a:spcPct val="107000"/>
                        </a:lnSpc>
                        <a:spcBef>
                          <a:spcPts val="0"/>
                        </a:spcBef>
                        <a:spcAft>
                          <a:spcPts val="0"/>
                        </a:spcAft>
                        <a:buNone/>
                      </a:pPr>
                      <a:r>
                        <a:rPr b="1" lang="en-US" sz="1000" u="none" cap="none" strike="noStrike">
                          <a:solidFill>
                            <a:schemeClr val="dk1"/>
                          </a:solidFill>
                        </a:rPr>
                        <a:t>18-Jan</a:t>
                      </a:r>
                      <a:endParaRPr b="1" sz="1100" u="none" cap="none" strike="noStrike">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u="none" cap="none" strike="noStrike">
                          <a:solidFill>
                            <a:schemeClr val="dk1"/>
                          </a:solidFill>
                        </a:rPr>
                        <a:t>N/A</a:t>
                      </a:r>
                      <a:endParaRPr b="1" sz="1100" u="none" cap="none" strike="noStrike">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u="none" cap="none" strike="noStrike">
                          <a:solidFill>
                            <a:schemeClr val="dk1"/>
                          </a:solidFill>
                        </a:rPr>
                        <a:t>N/A</a:t>
                      </a:r>
                      <a:endParaRPr b="1" sz="1100" u="none" cap="none" strike="noStrike">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u="none" cap="none" strike="noStrike">
                          <a:solidFill>
                            <a:schemeClr val="dk1"/>
                          </a:solidFill>
                        </a:rPr>
                        <a:t>18 Jan: Strategic Planning</a:t>
                      </a:r>
                      <a:endParaRPr b="1" sz="1100" u="none" cap="none" strike="noStrike">
                        <a:solidFill>
                          <a:schemeClr val="dk1"/>
                        </a:solidFill>
                      </a:endParaRPr>
                    </a:p>
                    <a:p>
                      <a:pPr indent="0" lvl="0" marL="0" marR="0" rtl="0" algn="ctr">
                        <a:lnSpc>
                          <a:spcPct val="107000"/>
                        </a:lnSpc>
                        <a:spcBef>
                          <a:spcPts val="0"/>
                        </a:spcBef>
                        <a:spcAft>
                          <a:spcPts val="0"/>
                        </a:spcAft>
                        <a:buNone/>
                      </a:pPr>
                      <a:r>
                        <a:rPr b="1" lang="en-US" sz="1000" u="none" cap="none" strike="noStrike">
                          <a:solidFill>
                            <a:schemeClr val="dk1"/>
                          </a:solidFill>
                        </a:rPr>
                        <a:t>2-3 pm MT)</a:t>
                      </a:r>
                      <a:endParaRPr b="1" sz="1100" u="none" cap="none" strike="noStrike">
                        <a:solidFill>
                          <a:schemeClr val="dk1"/>
                        </a:solidFill>
                        <a:latin typeface="Calibri"/>
                        <a:ea typeface="Calibri"/>
                        <a:cs typeface="Calibri"/>
                        <a:sym typeface="Calibri"/>
                      </a:endParaRPr>
                    </a:p>
                  </a:txBody>
                  <a:tcPr marT="0" marB="0" marR="68125" marL="68125" anchor="ctr"/>
                </a:tc>
              </a:tr>
              <a:tr h="340650">
                <a:tc>
                  <a:txBody>
                    <a:bodyPr/>
                    <a:lstStyle/>
                    <a:p>
                      <a:pPr indent="0" lvl="0" marL="0" marR="0" rtl="0" algn="ctr">
                        <a:lnSpc>
                          <a:spcPct val="107000"/>
                        </a:lnSpc>
                        <a:spcBef>
                          <a:spcPts val="0"/>
                        </a:spcBef>
                        <a:spcAft>
                          <a:spcPts val="0"/>
                        </a:spcAft>
                        <a:buNone/>
                      </a:pPr>
                      <a:r>
                        <a:rPr b="1" lang="en-US" sz="1000" u="none" cap="none" strike="noStrike">
                          <a:solidFill>
                            <a:schemeClr val="dk1"/>
                          </a:solidFill>
                        </a:rPr>
                        <a:t>15-Feb</a:t>
                      </a:r>
                      <a:endParaRPr b="1" sz="1100" u="none" cap="none" strike="noStrike">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u="none" cap="none" strike="noStrike">
                          <a:solidFill>
                            <a:schemeClr val="dk1"/>
                          </a:solidFill>
                        </a:rPr>
                        <a:t>23-Feb</a:t>
                      </a:r>
                      <a:endParaRPr b="1" sz="1100" u="none" cap="none" strike="noStrike">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u="none" cap="none" strike="noStrike">
                          <a:solidFill>
                            <a:schemeClr val="dk1"/>
                          </a:solidFill>
                        </a:rPr>
                        <a:t>Ron Hranac</a:t>
                      </a:r>
                      <a:endParaRPr b="1" sz="1100" u="none" cap="none" strike="noStrike">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u="none" cap="none" strike="noStrike">
                          <a:solidFill>
                            <a:schemeClr val="dk1"/>
                          </a:solidFill>
                        </a:rPr>
                        <a:t>Industry Kick Off Feb 23</a:t>
                      </a:r>
                      <a:endParaRPr b="1" sz="1100" u="none" cap="none" strike="noStrike">
                        <a:solidFill>
                          <a:schemeClr val="dk1"/>
                        </a:solidFill>
                        <a:latin typeface="Calibri"/>
                        <a:ea typeface="Calibri"/>
                        <a:cs typeface="Calibri"/>
                        <a:sym typeface="Calibri"/>
                      </a:endParaRPr>
                    </a:p>
                  </a:txBody>
                  <a:tcPr marT="0" marB="0" marR="68125" marL="68125" anchor="ctr"/>
                </a:tc>
              </a:tr>
              <a:tr h="315775">
                <a:tc>
                  <a:txBody>
                    <a:bodyPr/>
                    <a:lstStyle/>
                    <a:p>
                      <a:pPr indent="0" lvl="0" marL="0" marR="0" rtl="0" algn="ctr">
                        <a:lnSpc>
                          <a:spcPct val="107000"/>
                        </a:lnSpc>
                        <a:spcBef>
                          <a:spcPts val="0"/>
                        </a:spcBef>
                        <a:spcAft>
                          <a:spcPts val="0"/>
                        </a:spcAft>
                        <a:buNone/>
                      </a:pPr>
                      <a:r>
                        <a:rPr b="1" lang="en-US" sz="1000" u="none" cap="none" strike="noStrike">
                          <a:solidFill>
                            <a:schemeClr val="dk1"/>
                          </a:solidFill>
                        </a:rPr>
                        <a:t>15-Mar</a:t>
                      </a:r>
                      <a:endParaRPr b="1" sz="1100" u="none" cap="none" strike="noStrike">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u="none" cap="none" strike="noStrike">
                          <a:solidFill>
                            <a:schemeClr val="dk1"/>
                          </a:solidFill>
                        </a:rPr>
                        <a:t>30-Mar</a:t>
                      </a:r>
                      <a:endParaRPr b="1" sz="1100" u="none" cap="none" strike="noStrike">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u="none" cap="none" strike="noStrike">
                          <a:solidFill>
                            <a:schemeClr val="dk1"/>
                          </a:solidFill>
                        </a:rPr>
                        <a:t>Gretchen Wanzeck</a:t>
                      </a:r>
                      <a:endParaRPr b="1" sz="1100" u="none" cap="none" strike="noStrike">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100" u="none" cap="none" strike="noStrike">
                          <a:solidFill>
                            <a:schemeClr val="dk1"/>
                          </a:solidFill>
                        </a:rPr>
                        <a:t>Light Reading Event Mar 14-15</a:t>
                      </a:r>
                      <a:endParaRPr b="1" sz="1400" u="none" cap="none" strike="noStrike">
                        <a:solidFill>
                          <a:schemeClr val="dk1"/>
                        </a:solidFill>
                      </a:endParaRPr>
                    </a:p>
                    <a:p>
                      <a:pPr indent="0" lvl="0" marL="0" marR="0" rtl="0" algn="ctr">
                        <a:lnSpc>
                          <a:spcPct val="107000"/>
                        </a:lnSpc>
                        <a:spcBef>
                          <a:spcPts val="0"/>
                        </a:spcBef>
                        <a:spcAft>
                          <a:spcPts val="0"/>
                        </a:spcAft>
                        <a:buNone/>
                      </a:pPr>
                      <a:r>
                        <a:rPr b="1" lang="en-US" sz="1100" u="none" cap="none" strike="noStrike">
                          <a:solidFill>
                            <a:schemeClr val="dk1"/>
                          </a:solidFill>
                        </a:rPr>
                        <a:t>Chapter Leader Conference Mar 29-30</a:t>
                      </a:r>
                      <a:endParaRPr b="1" sz="1400" u="none" cap="none" strike="noStrike">
                        <a:solidFill>
                          <a:schemeClr val="dk1"/>
                        </a:solidFill>
                        <a:latin typeface="Calibri"/>
                        <a:ea typeface="Calibri"/>
                        <a:cs typeface="Calibri"/>
                        <a:sym typeface="Calibri"/>
                      </a:endParaRPr>
                    </a:p>
                  </a:txBody>
                  <a:tcPr marT="0" marB="0" marR="68125" marL="68125" anchor="ctr"/>
                </a:tc>
              </a:tr>
              <a:tr h="246025">
                <a:tc>
                  <a:txBody>
                    <a:bodyPr/>
                    <a:lstStyle/>
                    <a:p>
                      <a:pPr indent="0" lvl="0" marL="0" marR="0" rtl="0" algn="ctr">
                        <a:lnSpc>
                          <a:spcPct val="107000"/>
                        </a:lnSpc>
                        <a:spcBef>
                          <a:spcPts val="0"/>
                        </a:spcBef>
                        <a:spcAft>
                          <a:spcPts val="0"/>
                        </a:spcAft>
                        <a:buNone/>
                      </a:pPr>
                      <a:r>
                        <a:rPr b="1" lang="en-US" sz="1000" u="none" cap="none" strike="noStrike">
                          <a:solidFill>
                            <a:schemeClr val="dk1"/>
                          </a:solidFill>
                        </a:rPr>
                        <a:t>19-Apr</a:t>
                      </a:r>
                      <a:endParaRPr b="1" sz="1100" u="none" cap="none" strike="noStrike">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u="none" cap="none" strike="noStrike">
                          <a:solidFill>
                            <a:schemeClr val="dk1"/>
                          </a:solidFill>
                        </a:rPr>
                        <a:t>27-Apr</a:t>
                      </a:r>
                      <a:endParaRPr b="1" sz="1100" u="none" cap="none" strike="noStrike">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u="none" cap="none" strike="noStrike">
                          <a:solidFill>
                            <a:schemeClr val="dk1"/>
                          </a:solidFill>
                        </a:rPr>
                        <a:t>Travis Taylor</a:t>
                      </a:r>
                      <a:endParaRPr b="1" sz="1100" u="none" cap="none" strike="noStrike">
                        <a:solidFill>
                          <a:schemeClr val="dk1"/>
                        </a:solidFill>
                        <a:latin typeface="Calibri"/>
                        <a:ea typeface="Calibri"/>
                        <a:cs typeface="Calibri"/>
                        <a:sym typeface="Calibri"/>
                      </a:endParaRPr>
                    </a:p>
                  </a:txBody>
                  <a:tcPr marT="0" marB="0" marR="68125" marL="68125" anchor="ctr"/>
                </a:tc>
                <a:tc>
                  <a:txBody>
                    <a:bodyPr/>
                    <a:lstStyle/>
                    <a:p>
                      <a:pPr indent="0" lvl="0" marL="0" marR="0" rtl="0" algn="l">
                        <a:spcBef>
                          <a:spcPts val="0"/>
                        </a:spcBef>
                        <a:spcAft>
                          <a:spcPts val="0"/>
                        </a:spcAft>
                        <a:buNone/>
                      </a:pPr>
                      <a:r>
                        <a:t/>
                      </a:r>
                      <a:endParaRPr b="0" sz="1100">
                        <a:solidFill>
                          <a:schemeClr val="dk1"/>
                        </a:solidFill>
                        <a:latin typeface="Calibri"/>
                        <a:ea typeface="Calibri"/>
                        <a:cs typeface="Calibri"/>
                        <a:sym typeface="Calibri"/>
                      </a:endParaRPr>
                    </a:p>
                  </a:txBody>
                  <a:tcPr marT="0" marB="0" marR="68125" marL="68125" anchor="ctr"/>
                </a:tc>
              </a:tr>
              <a:tr h="246025">
                <a:tc>
                  <a:txBody>
                    <a:bodyPr/>
                    <a:lstStyle/>
                    <a:p>
                      <a:pPr indent="0" lvl="0" marL="0" marR="0" rtl="0" algn="ctr">
                        <a:lnSpc>
                          <a:spcPct val="107000"/>
                        </a:lnSpc>
                        <a:spcBef>
                          <a:spcPts val="0"/>
                        </a:spcBef>
                        <a:spcAft>
                          <a:spcPts val="0"/>
                        </a:spcAft>
                        <a:buNone/>
                      </a:pPr>
                      <a:r>
                        <a:rPr b="1" lang="en-US" sz="1000">
                          <a:solidFill>
                            <a:schemeClr val="dk1"/>
                          </a:solidFill>
                        </a:rPr>
                        <a:t>17-May</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a:solidFill>
                            <a:schemeClr val="dk1"/>
                          </a:solidFill>
                        </a:rPr>
                        <a:t>25-May</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a:solidFill>
                            <a:schemeClr val="dk1"/>
                          </a:solidFill>
                        </a:rPr>
                        <a:t>Brandee Brown</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txBody>
                  <a:tcPr marT="0" marB="0" marR="68125" marL="68125" anchor="ctr"/>
                </a:tc>
              </a:tr>
              <a:tr h="477775">
                <a:tc>
                  <a:txBody>
                    <a:bodyPr/>
                    <a:lstStyle/>
                    <a:p>
                      <a:pPr indent="0" lvl="0" marL="0" marR="0" rtl="0" algn="ctr">
                        <a:lnSpc>
                          <a:spcPct val="107000"/>
                        </a:lnSpc>
                        <a:spcBef>
                          <a:spcPts val="0"/>
                        </a:spcBef>
                        <a:spcAft>
                          <a:spcPts val="0"/>
                        </a:spcAft>
                        <a:buNone/>
                      </a:pPr>
                      <a:r>
                        <a:rPr b="1" lang="en-US" sz="1000">
                          <a:solidFill>
                            <a:schemeClr val="dk1"/>
                          </a:solidFill>
                        </a:rPr>
                        <a:t>21-Jun</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a:solidFill>
                            <a:schemeClr val="dk1"/>
                          </a:solidFill>
                        </a:rPr>
                        <a:t>29-Jun</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a:solidFill>
                            <a:schemeClr val="dk1"/>
                          </a:solidFill>
                        </a:rPr>
                        <a:t>Andy Fredrick</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a:solidFill>
                            <a:schemeClr val="dk1"/>
                          </a:solidFill>
                        </a:rPr>
                        <a:t>June 20 - Symposium, Cable-Tec Games, Member Appreciation</a:t>
                      </a:r>
                      <a:endParaRPr b="1" sz="1100">
                        <a:solidFill>
                          <a:schemeClr val="dk1"/>
                        </a:solidFill>
                      </a:endParaRPr>
                    </a:p>
                    <a:p>
                      <a:pPr indent="0" lvl="0" marL="0" marR="0" rtl="0" algn="ctr">
                        <a:lnSpc>
                          <a:spcPct val="107000"/>
                        </a:lnSpc>
                        <a:spcBef>
                          <a:spcPts val="0"/>
                        </a:spcBef>
                        <a:spcAft>
                          <a:spcPts val="0"/>
                        </a:spcAft>
                        <a:buNone/>
                      </a:pPr>
                      <a:r>
                        <a:rPr b="1" lang="en-US" sz="1000">
                          <a:solidFill>
                            <a:schemeClr val="dk1"/>
                          </a:solidFill>
                        </a:rPr>
                        <a:t>June 21 - Golf</a:t>
                      </a:r>
                      <a:endParaRPr b="1" sz="1100">
                        <a:solidFill>
                          <a:schemeClr val="dk1"/>
                        </a:solidFill>
                        <a:latin typeface="Calibri"/>
                        <a:ea typeface="Calibri"/>
                        <a:cs typeface="Calibri"/>
                        <a:sym typeface="Calibri"/>
                      </a:endParaRPr>
                    </a:p>
                  </a:txBody>
                  <a:tcPr marT="0" marB="0" marR="68125" marL="68125" anchor="ctr"/>
                </a:tc>
              </a:tr>
              <a:tr h="246025">
                <a:tc>
                  <a:txBody>
                    <a:bodyPr/>
                    <a:lstStyle/>
                    <a:p>
                      <a:pPr indent="0" lvl="0" marL="0" marR="0" rtl="0" algn="ctr">
                        <a:lnSpc>
                          <a:spcPct val="107000"/>
                        </a:lnSpc>
                        <a:spcBef>
                          <a:spcPts val="0"/>
                        </a:spcBef>
                        <a:spcAft>
                          <a:spcPts val="0"/>
                        </a:spcAft>
                        <a:buNone/>
                      </a:pPr>
                      <a:r>
                        <a:rPr b="1" lang="en-US" sz="1000">
                          <a:solidFill>
                            <a:schemeClr val="dk1"/>
                          </a:solidFill>
                        </a:rPr>
                        <a:t>19-Jul</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a:solidFill>
                            <a:schemeClr val="dk1"/>
                          </a:solidFill>
                        </a:rPr>
                        <a:t>27-Jul</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a:solidFill>
                            <a:schemeClr val="dk1"/>
                          </a:solidFill>
                        </a:rPr>
                        <a:t>Randy Westrick</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txBody>
                  <a:tcPr marT="0" marB="0" marR="68125" marL="68125" anchor="ctr"/>
                </a:tc>
              </a:tr>
              <a:tr h="246025">
                <a:tc>
                  <a:txBody>
                    <a:bodyPr/>
                    <a:lstStyle/>
                    <a:p>
                      <a:pPr indent="0" lvl="0" marL="0" marR="0" rtl="0" algn="ctr">
                        <a:lnSpc>
                          <a:spcPct val="107000"/>
                        </a:lnSpc>
                        <a:spcBef>
                          <a:spcPts val="0"/>
                        </a:spcBef>
                        <a:spcAft>
                          <a:spcPts val="0"/>
                        </a:spcAft>
                        <a:buNone/>
                      </a:pPr>
                      <a:r>
                        <a:rPr b="1" lang="en-US" sz="1000">
                          <a:solidFill>
                            <a:schemeClr val="dk1"/>
                          </a:solidFill>
                        </a:rPr>
                        <a:t>16-Aug</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a:solidFill>
                            <a:schemeClr val="dk1"/>
                          </a:solidFill>
                        </a:rPr>
                        <a:t>31-Aug</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a:solidFill>
                            <a:schemeClr val="dk1"/>
                          </a:solidFill>
                        </a:rPr>
                        <a:t>Abbie O’Dell</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txBody>
                  <a:tcPr marT="0" marB="0" marR="68125" marL="68125" anchor="ctr"/>
                </a:tc>
              </a:tr>
              <a:tr h="246025">
                <a:tc>
                  <a:txBody>
                    <a:bodyPr/>
                    <a:lstStyle/>
                    <a:p>
                      <a:pPr indent="0" lvl="0" marL="0" marR="0" rtl="0" algn="ctr">
                        <a:lnSpc>
                          <a:spcPct val="107000"/>
                        </a:lnSpc>
                        <a:spcBef>
                          <a:spcPts val="0"/>
                        </a:spcBef>
                        <a:spcAft>
                          <a:spcPts val="0"/>
                        </a:spcAft>
                        <a:buNone/>
                      </a:pPr>
                      <a:r>
                        <a:rPr b="1" lang="en-US" sz="1000">
                          <a:solidFill>
                            <a:schemeClr val="dk1"/>
                          </a:solidFill>
                        </a:rPr>
                        <a:t>20-Sep</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a:solidFill>
                            <a:schemeClr val="dk1"/>
                          </a:solidFill>
                        </a:rPr>
                        <a:t>28-Sep</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a:solidFill>
                            <a:schemeClr val="dk1"/>
                          </a:solidFill>
                        </a:rPr>
                        <a:t>David Harrison</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txBody>
                  <a:tcPr marT="0" marB="0" marR="68125" marL="68125" anchor="ctr"/>
                </a:tc>
              </a:tr>
              <a:tr h="246025">
                <a:tc>
                  <a:txBody>
                    <a:bodyPr/>
                    <a:lstStyle/>
                    <a:p>
                      <a:pPr indent="0" lvl="0" marL="0" marR="0" rtl="0" algn="ctr">
                        <a:lnSpc>
                          <a:spcPct val="107000"/>
                        </a:lnSpc>
                        <a:spcBef>
                          <a:spcPts val="0"/>
                        </a:spcBef>
                        <a:spcAft>
                          <a:spcPts val="0"/>
                        </a:spcAft>
                        <a:buNone/>
                      </a:pPr>
                      <a:r>
                        <a:rPr b="1" lang="en-US" sz="1000">
                          <a:solidFill>
                            <a:schemeClr val="dk1"/>
                          </a:solidFill>
                        </a:rPr>
                        <a:t>18-Oct</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a:solidFill>
                            <a:schemeClr val="dk1"/>
                          </a:solidFill>
                        </a:rPr>
                        <a:t>26-Oct</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a:solidFill>
                            <a:schemeClr val="dk1"/>
                          </a:solidFill>
                        </a:rPr>
                        <a:t>Diana Linton</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a:solidFill>
                            <a:schemeClr val="dk1"/>
                          </a:solidFill>
                        </a:rPr>
                        <a:t>Oct 16-19 Expo</a:t>
                      </a:r>
                      <a:endParaRPr b="1" sz="1100">
                        <a:solidFill>
                          <a:schemeClr val="dk1"/>
                        </a:solidFill>
                        <a:latin typeface="Calibri"/>
                        <a:ea typeface="Calibri"/>
                        <a:cs typeface="Calibri"/>
                        <a:sym typeface="Calibri"/>
                      </a:endParaRPr>
                    </a:p>
                  </a:txBody>
                  <a:tcPr marT="0" marB="0" marR="68125" marL="68125" anchor="ctr"/>
                </a:tc>
              </a:tr>
              <a:tr h="127000">
                <a:tc>
                  <a:txBody>
                    <a:bodyPr/>
                    <a:lstStyle/>
                    <a:p>
                      <a:pPr indent="0" lvl="0" marL="0" marR="0" rtl="0" algn="ctr">
                        <a:lnSpc>
                          <a:spcPct val="107000"/>
                        </a:lnSpc>
                        <a:spcBef>
                          <a:spcPts val="0"/>
                        </a:spcBef>
                        <a:spcAft>
                          <a:spcPts val="0"/>
                        </a:spcAft>
                        <a:buNone/>
                      </a:pPr>
                      <a:r>
                        <a:rPr b="1" lang="en-US" sz="1000">
                          <a:solidFill>
                            <a:schemeClr val="dk1"/>
                          </a:solidFill>
                        </a:rPr>
                        <a:t>15-Nov</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a:solidFill>
                            <a:schemeClr val="dk1"/>
                          </a:solidFill>
                        </a:rPr>
                        <a:t>30-Nov</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a:solidFill>
                            <a:schemeClr val="dk1"/>
                          </a:solidFill>
                        </a:rPr>
                        <a:t>Travis Taylor</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txBody>
                  <a:tcPr marT="0" marB="0" marR="68125" marL="68125" anchor="ctr"/>
                </a:tc>
              </a:tr>
              <a:tr h="246025">
                <a:tc>
                  <a:txBody>
                    <a:bodyPr/>
                    <a:lstStyle/>
                    <a:p>
                      <a:pPr indent="0" lvl="0" marL="0" marR="0" rtl="0" algn="ctr">
                        <a:lnSpc>
                          <a:spcPct val="107000"/>
                        </a:lnSpc>
                        <a:spcBef>
                          <a:spcPts val="0"/>
                        </a:spcBef>
                        <a:spcAft>
                          <a:spcPts val="0"/>
                        </a:spcAft>
                        <a:buNone/>
                      </a:pPr>
                      <a:r>
                        <a:rPr b="1" lang="en-US" sz="1000">
                          <a:solidFill>
                            <a:schemeClr val="dk1"/>
                          </a:solidFill>
                        </a:rPr>
                        <a:t>20-Dec</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a:solidFill>
                            <a:schemeClr val="dk1"/>
                          </a:solidFill>
                        </a:rPr>
                        <a:t>14-Dec</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ctr">
                        <a:lnSpc>
                          <a:spcPct val="107000"/>
                        </a:lnSpc>
                        <a:spcBef>
                          <a:spcPts val="0"/>
                        </a:spcBef>
                        <a:spcAft>
                          <a:spcPts val="0"/>
                        </a:spcAft>
                        <a:buNone/>
                      </a:pPr>
                      <a:r>
                        <a:rPr b="1" lang="en-US" sz="1000">
                          <a:solidFill>
                            <a:schemeClr val="dk1"/>
                          </a:solidFill>
                        </a:rPr>
                        <a:t>Kevin Kwasny</a:t>
                      </a:r>
                      <a:endParaRPr b="1" sz="1100">
                        <a:solidFill>
                          <a:schemeClr val="dk1"/>
                        </a:solidFill>
                        <a:latin typeface="Calibri"/>
                        <a:ea typeface="Calibri"/>
                        <a:cs typeface="Calibri"/>
                        <a:sym typeface="Calibri"/>
                      </a:endParaRPr>
                    </a:p>
                  </a:txBody>
                  <a:tcPr marT="0" marB="0" marR="68125" marL="68125" anchor="ctr"/>
                </a:tc>
                <a:tc>
                  <a:txBody>
                    <a:bodyPr/>
                    <a:lstStyle/>
                    <a:p>
                      <a:pPr indent="0" lvl="0" marL="0" marR="0" rtl="0" algn="ctr">
                        <a:spcBef>
                          <a:spcPts val="0"/>
                        </a:spcBef>
                        <a:spcAft>
                          <a:spcPts val="0"/>
                        </a:spcAft>
                        <a:buNone/>
                      </a:pPr>
                      <a:r>
                        <a:rPr b="0" lang="en-US" sz="1100">
                          <a:solidFill>
                            <a:schemeClr val="dk1"/>
                          </a:solidFill>
                          <a:latin typeface="Calibri"/>
                          <a:ea typeface="Calibri"/>
                          <a:cs typeface="Calibri"/>
                          <a:sym typeface="Calibri"/>
                        </a:rPr>
                        <a:t>Dec-6 Vendor Showcase/Member Appreciation</a:t>
                      </a:r>
                      <a:endParaRPr/>
                    </a:p>
                  </a:txBody>
                  <a:tcPr marT="0" marB="0" marR="68125" marL="68125"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16"/>
          <p:cNvSpPr txBox="1"/>
          <p:nvPr>
            <p:ph type="title"/>
          </p:nvPr>
        </p:nvSpPr>
        <p:spPr>
          <a:xfrm>
            <a:off x="838200" y="365126"/>
            <a:ext cx="10515600" cy="6529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3600"/>
              <a:buFont typeface="Gill Sans"/>
              <a:buNone/>
            </a:pPr>
            <a:r>
              <a:rPr lang="en-US"/>
              <a:t>2023 Schedule of Calendar Events – Details  </a:t>
            </a:r>
            <a:endParaRPr/>
          </a:p>
        </p:txBody>
      </p:sp>
      <p:sp>
        <p:nvSpPr>
          <p:cNvPr id="1070" name="Google Shape;1070;p16"/>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71" name="Google Shape;1071;p16"/>
          <p:cNvSpPr/>
          <p:nvPr/>
        </p:nvSpPr>
        <p:spPr>
          <a:xfrm>
            <a:off x="6389078" y="1165913"/>
            <a:ext cx="152400" cy="121560"/>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Quattrocento Sans"/>
              <a:ea typeface="Quattrocento Sans"/>
              <a:cs typeface="Quattrocento Sans"/>
              <a:sym typeface="Quattrocento Sans"/>
            </a:endParaRPr>
          </a:p>
        </p:txBody>
      </p:sp>
      <p:cxnSp>
        <p:nvCxnSpPr>
          <p:cNvPr id="1072" name="Google Shape;1072;p16"/>
          <p:cNvCxnSpPr/>
          <p:nvPr/>
        </p:nvCxnSpPr>
        <p:spPr>
          <a:xfrm>
            <a:off x="0" y="1207477"/>
            <a:ext cx="6389077" cy="0"/>
          </a:xfrm>
          <a:prstGeom prst="straightConnector1">
            <a:avLst/>
          </a:prstGeom>
          <a:noFill/>
          <a:ln cap="flat" cmpd="sng" w="9525">
            <a:solidFill>
              <a:schemeClr val="accent1"/>
            </a:solidFill>
            <a:prstDash val="solid"/>
            <a:miter lim="800000"/>
            <a:headEnd len="sm" w="sm" type="none"/>
            <a:tailEnd len="sm" w="sm" type="none"/>
          </a:ln>
        </p:spPr>
      </p:cxnSp>
      <p:graphicFrame>
        <p:nvGraphicFramePr>
          <p:cNvPr id="1073" name="Google Shape;1073;p16"/>
          <p:cNvGraphicFramePr/>
          <p:nvPr/>
        </p:nvGraphicFramePr>
        <p:xfrm>
          <a:off x="377190" y="1396860"/>
          <a:ext cx="3000000" cy="3000000"/>
        </p:xfrm>
        <a:graphic>
          <a:graphicData uri="http://schemas.openxmlformats.org/drawingml/2006/table">
            <a:tbl>
              <a:tblPr>
                <a:noFill/>
                <a:tableStyleId>{21065419-A124-4B0D-BC1F-329E1E60FB3C}</a:tableStyleId>
              </a:tblPr>
              <a:tblGrid>
                <a:gridCol w="915200"/>
                <a:gridCol w="556175"/>
                <a:gridCol w="846700"/>
                <a:gridCol w="1934150"/>
                <a:gridCol w="1356125"/>
                <a:gridCol w="2242375"/>
                <a:gridCol w="953775"/>
                <a:gridCol w="753050"/>
                <a:gridCol w="802175"/>
                <a:gridCol w="1203650"/>
              </a:tblGrid>
              <a:tr h="232975">
                <a:tc>
                  <a:txBody>
                    <a:bodyPr/>
                    <a:lstStyle/>
                    <a:p>
                      <a:pPr indent="0" lvl="0" marL="0" marR="0" rtl="0" algn="ctr">
                        <a:lnSpc>
                          <a:spcPct val="107000"/>
                        </a:lnSpc>
                        <a:spcBef>
                          <a:spcPts val="0"/>
                        </a:spcBef>
                        <a:spcAft>
                          <a:spcPts val="0"/>
                        </a:spcAft>
                        <a:buNone/>
                      </a:pPr>
                      <a:r>
                        <a:rPr b="1" lang="en-US" sz="800">
                          <a:solidFill>
                            <a:schemeClr val="lt1"/>
                          </a:solidFill>
                        </a:rPr>
                        <a:t>Date</a:t>
                      </a:r>
                      <a:endParaRPr b="1" sz="800">
                        <a:solidFill>
                          <a:schemeClr val="lt1"/>
                        </a:solidFill>
                        <a:latin typeface="Quattrocento Sans"/>
                        <a:ea typeface="Quattrocento Sans"/>
                        <a:cs typeface="Quattrocento Sans"/>
                        <a:sym typeface="Quattrocento Sans"/>
                      </a:endParaRPr>
                    </a:p>
                  </a:txBody>
                  <a:tcPr marT="4600" marB="0" marR="4600" marL="4600" anchor="b">
                    <a:solidFill>
                      <a:schemeClr val="dk1"/>
                    </a:solidFill>
                  </a:tcPr>
                </a:tc>
                <a:tc>
                  <a:txBody>
                    <a:bodyPr/>
                    <a:lstStyle/>
                    <a:p>
                      <a:pPr indent="0" lvl="0" marL="0" marR="0" rtl="0" algn="ctr">
                        <a:lnSpc>
                          <a:spcPct val="107000"/>
                        </a:lnSpc>
                        <a:spcBef>
                          <a:spcPts val="0"/>
                        </a:spcBef>
                        <a:spcAft>
                          <a:spcPts val="0"/>
                        </a:spcAft>
                        <a:buNone/>
                      </a:pPr>
                      <a:r>
                        <a:rPr b="1" lang="en-US" sz="800">
                          <a:solidFill>
                            <a:schemeClr val="lt1"/>
                          </a:solidFill>
                        </a:rPr>
                        <a:t>Location</a:t>
                      </a:r>
                      <a:endParaRPr b="1" sz="800">
                        <a:solidFill>
                          <a:schemeClr val="lt1"/>
                        </a:solidFill>
                        <a:latin typeface="Quattrocento Sans"/>
                        <a:ea typeface="Quattrocento Sans"/>
                        <a:cs typeface="Quattrocento Sans"/>
                        <a:sym typeface="Quattrocento Sans"/>
                      </a:endParaRPr>
                    </a:p>
                  </a:txBody>
                  <a:tcPr marT="4600" marB="0" marR="4600" marL="4600" anchor="b">
                    <a:solidFill>
                      <a:schemeClr val="dk1"/>
                    </a:solidFill>
                  </a:tcPr>
                </a:tc>
                <a:tc>
                  <a:txBody>
                    <a:bodyPr/>
                    <a:lstStyle/>
                    <a:p>
                      <a:pPr indent="0" lvl="0" marL="0" marR="0" rtl="0" algn="ctr">
                        <a:lnSpc>
                          <a:spcPct val="107000"/>
                        </a:lnSpc>
                        <a:spcBef>
                          <a:spcPts val="0"/>
                        </a:spcBef>
                        <a:spcAft>
                          <a:spcPts val="0"/>
                        </a:spcAft>
                        <a:buNone/>
                      </a:pPr>
                      <a:r>
                        <a:rPr b="1" lang="en-US" sz="800">
                          <a:solidFill>
                            <a:schemeClr val="lt1"/>
                          </a:solidFill>
                        </a:rPr>
                        <a:t>Time</a:t>
                      </a:r>
                      <a:endParaRPr b="1" sz="800">
                        <a:solidFill>
                          <a:schemeClr val="lt1"/>
                        </a:solidFill>
                        <a:latin typeface="Quattrocento Sans"/>
                        <a:ea typeface="Quattrocento Sans"/>
                        <a:cs typeface="Quattrocento Sans"/>
                        <a:sym typeface="Quattrocento Sans"/>
                      </a:endParaRPr>
                    </a:p>
                  </a:txBody>
                  <a:tcPr marT="4600" marB="0" marR="4600" marL="4600" anchor="b">
                    <a:solidFill>
                      <a:schemeClr val="dk1"/>
                    </a:solidFill>
                  </a:tcPr>
                </a:tc>
                <a:tc>
                  <a:txBody>
                    <a:bodyPr/>
                    <a:lstStyle/>
                    <a:p>
                      <a:pPr indent="0" lvl="0" marL="0" marR="0" rtl="0" algn="ctr">
                        <a:lnSpc>
                          <a:spcPct val="107000"/>
                        </a:lnSpc>
                        <a:spcBef>
                          <a:spcPts val="0"/>
                        </a:spcBef>
                        <a:spcAft>
                          <a:spcPts val="0"/>
                        </a:spcAft>
                        <a:buNone/>
                      </a:pPr>
                      <a:r>
                        <a:rPr b="1" lang="en-US" sz="800">
                          <a:solidFill>
                            <a:schemeClr val="lt1"/>
                          </a:solidFill>
                        </a:rPr>
                        <a:t>Event Type</a:t>
                      </a:r>
                      <a:endParaRPr b="1" sz="800">
                        <a:solidFill>
                          <a:schemeClr val="lt1"/>
                        </a:solidFill>
                        <a:latin typeface="Quattrocento Sans"/>
                        <a:ea typeface="Quattrocento Sans"/>
                        <a:cs typeface="Quattrocento Sans"/>
                        <a:sym typeface="Quattrocento Sans"/>
                      </a:endParaRPr>
                    </a:p>
                  </a:txBody>
                  <a:tcPr marT="4600" marB="0" marR="4600" marL="4600" anchor="b">
                    <a:solidFill>
                      <a:schemeClr val="dk1"/>
                    </a:solidFill>
                  </a:tcPr>
                </a:tc>
                <a:tc>
                  <a:txBody>
                    <a:bodyPr/>
                    <a:lstStyle/>
                    <a:p>
                      <a:pPr indent="0" lvl="0" marL="0" marR="0" rtl="0" algn="ctr">
                        <a:lnSpc>
                          <a:spcPct val="107000"/>
                        </a:lnSpc>
                        <a:spcBef>
                          <a:spcPts val="0"/>
                        </a:spcBef>
                        <a:spcAft>
                          <a:spcPts val="0"/>
                        </a:spcAft>
                        <a:buNone/>
                      </a:pPr>
                      <a:r>
                        <a:rPr b="1" lang="en-US" sz="800">
                          <a:solidFill>
                            <a:schemeClr val="lt1"/>
                          </a:solidFill>
                        </a:rPr>
                        <a:t>Topic Category</a:t>
                      </a:r>
                      <a:endParaRPr b="1" sz="800">
                        <a:solidFill>
                          <a:schemeClr val="lt1"/>
                        </a:solidFill>
                        <a:latin typeface="Quattrocento Sans"/>
                        <a:ea typeface="Quattrocento Sans"/>
                        <a:cs typeface="Quattrocento Sans"/>
                        <a:sym typeface="Quattrocento Sans"/>
                      </a:endParaRPr>
                    </a:p>
                  </a:txBody>
                  <a:tcPr marT="4600" marB="0" marR="4600" marL="4600" anchor="b">
                    <a:solidFill>
                      <a:schemeClr val="dk1"/>
                    </a:solidFill>
                  </a:tcPr>
                </a:tc>
                <a:tc>
                  <a:txBody>
                    <a:bodyPr/>
                    <a:lstStyle/>
                    <a:p>
                      <a:pPr indent="0" lvl="0" marL="0" marR="0" rtl="0" algn="ctr">
                        <a:lnSpc>
                          <a:spcPct val="107000"/>
                        </a:lnSpc>
                        <a:spcBef>
                          <a:spcPts val="0"/>
                        </a:spcBef>
                        <a:spcAft>
                          <a:spcPts val="0"/>
                        </a:spcAft>
                        <a:buNone/>
                      </a:pPr>
                      <a:r>
                        <a:rPr b="1" lang="en-US" sz="800">
                          <a:solidFill>
                            <a:schemeClr val="lt1"/>
                          </a:solidFill>
                        </a:rPr>
                        <a:t>Subject</a:t>
                      </a:r>
                      <a:endParaRPr b="1" sz="800">
                        <a:solidFill>
                          <a:schemeClr val="lt1"/>
                        </a:solidFill>
                        <a:latin typeface="Quattrocento Sans"/>
                        <a:ea typeface="Quattrocento Sans"/>
                        <a:cs typeface="Quattrocento Sans"/>
                        <a:sym typeface="Quattrocento Sans"/>
                      </a:endParaRPr>
                    </a:p>
                  </a:txBody>
                  <a:tcPr marT="4600" marB="0" marR="4600" marL="4600" anchor="b">
                    <a:solidFill>
                      <a:schemeClr val="dk1"/>
                    </a:solidFill>
                  </a:tcPr>
                </a:tc>
                <a:tc>
                  <a:txBody>
                    <a:bodyPr/>
                    <a:lstStyle/>
                    <a:p>
                      <a:pPr indent="0" lvl="0" marL="0" marR="0" rtl="0" algn="ctr">
                        <a:lnSpc>
                          <a:spcPct val="107000"/>
                        </a:lnSpc>
                        <a:spcBef>
                          <a:spcPts val="0"/>
                        </a:spcBef>
                        <a:spcAft>
                          <a:spcPts val="0"/>
                        </a:spcAft>
                        <a:buNone/>
                      </a:pPr>
                      <a:r>
                        <a:rPr b="1" lang="en-US" sz="800">
                          <a:solidFill>
                            <a:schemeClr val="lt1"/>
                          </a:solidFill>
                        </a:rPr>
                        <a:t>Speaker</a:t>
                      </a:r>
                      <a:endParaRPr b="1" sz="800">
                        <a:solidFill>
                          <a:schemeClr val="lt1"/>
                        </a:solidFill>
                        <a:latin typeface="Quattrocento Sans"/>
                        <a:ea typeface="Quattrocento Sans"/>
                        <a:cs typeface="Quattrocento Sans"/>
                        <a:sym typeface="Quattrocento Sans"/>
                      </a:endParaRPr>
                    </a:p>
                  </a:txBody>
                  <a:tcPr marT="4600" marB="0" marR="4600" marL="4600" anchor="b">
                    <a:solidFill>
                      <a:schemeClr val="dk1"/>
                    </a:solidFill>
                  </a:tcPr>
                </a:tc>
                <a:tc>
                  <a:txBody>
                    <a:bodyPr/>
                    <a:lstStyle/>
                    <a:p>
                      <a:pPr indent="0" lvl="0" marL="0" marR="0" rtl="0" algn="ctr">
                        <a:lnSpc>
                          <a:spcPct val="107000"/>
                        </a:lnSpc>
                        <a:spcBef>
                          <a:spcPts val="0"/>
                        </a:spcBef>
                        <a:spcAft>
                          <a:spcPts val="0"/>
                        </a:spcAft>
                        <a:buNone/>
                      </a:pPr>
                      <a:r>
                        <a:rPr b="1" lang="en-US" sz="800">
                          <a:solidFill>
                            <a:schemeClr val="lt1"/>
                          </a:solidFill>
                        </a:rPr>
                        <a:t>Company</a:t>
                      </a:r>
                      <a:endParaRPr b="1" sz="800">
                        <a:solidFill>
                          <a:schemeClr val="lt1"/>
                        </a:solidFill>
                        <a:latin typeface="Quattrocento Sans"/>
                        <a:ea typeface="Quattrocento Sans"/>
                        <a:cs typeface="Quattrocento Sans"/>
                        <a:sym typeface="Quattrocento Sans"/>
                      </a:endParaRPr>
                    </a:p>
                  </a:txBody>
                  <a:tcPr marT="4600" marB="0" marR="4600" marL="4600" anchor="b">
                    <a:solidFill>
                      <a:schemeClr val="dk1"/>
                    </a:solidFill>
                  </a:tcPr>
                </a:tc>
                <a:tc>
                  <a:txBody>
                    <a:bodyPr/>
                    <a:lstStyle/>
                    <a:p>
                      <a:pPr indent="0" lvl="0" marL="0" marR="0" rtl="0" algn="ctr">
                        <a:lnSpc>
                          <a:spcPct val="107000"/>
                        </a:lnSpc>
                        <a:spcBef>
                          <a:spcPts val="0"/>
                        </a:spcBef>
                        <a:spcAft>
                          <a:spcPts val="0"/>
                        </a:spcAft>
                        <a:buNone/>
                      </a:pPr>
                      <a:r>
                        <a:rPr b="1" lang="en-US" sz="800">
                          <a:solidFill>
                            <a:schemeClr val="lt1"/>
                          </a:solidFill>
                        </a:rPr>
                        <a:t>Meeting Administrator</a:t>
                      </a:r>
                      <a:endParaRPr b="1" sz="800">
                        <a:solidFill>
                          <a:schemeClr val="lt1"/>
                        </a:solidFill>
                        <a:latin typeface="Quattrocento Sans"/>
                        <a:ea typeface="Quattrocento Sans"/>
                        <a:cs typeface="Quattrocento Sans"/>
                        <a:sym typeface="Quattrocento Sans"/>
                      </a:endParaRPr>
                    </a:p>
                  </a:txBody>
                  <a:tcPr marT="4600" marB="0" marR="4600" marL="4600" anchor="b">
                    <a:solidFill>
                      <a:schemeClr val="dk1"/>
                    </a:solidFill>
                  </a:tcPr>
                </a:tc>
                <a:tc>
                  <a:txBody>
                    <a:bodyPr/>
                    <a:lstStyle/>
                    <a:p>
                      <a:pPr indent="0" lvl="0" marL="0" marR="0" rtl="0" algn="ctr">
                        <a:lnSpc>
                          <a:spcPct val="107000"/>
                        </a:lnSpc>
                        <a:spcBef>
                          <a:spcPts val="0"/>
                        </a:spcBef>
                        <a:spcAft>
                          <a:spcPts val="0"/>
                        </a:spcAft>
                        <a:buNone/>
                      </a:pPr>
                      <a:r>
                        <a:rPr b="1" lang="en-US" sz="800">
                          <a:solidFill>
                            <a:schemeClr val="lt1"/>
                          </a:solidFill>
                        </a:rPr>
                        <a:t>Board Organizer (s)</a:t>
                      </a:r>
                      <a:endParaRPr b="1" sz="800">
                        <a:solidFill>
                          <a:schemeClr val="lt1"/>
                        </a:solidFill>
                        <a:latin typeface="Quattrocento Sans"/>
                        <a:ea typeface="Quattrocento Sans"/>
                        <a:cs typeface="Quattrocento Sans"/>
                        <a:sym typeface="Quattrocento Sans"/>
                      </a:endParaRPr>
                    </a:p>
                  </a:txBody>
                  <a:tcPr marT="4600" marB="0" marR="4600" marL="4600" anchor="b">
                    <a:solidFill>
                      <a:schemeClr val="dk1"/>
                    </a:solidFill>
                  </a:tcPr>
                </a:tc>
              </a:tr>
              <a:tr h="229500">
                <a:tc>
                  <a:txBody>
                    <a:bodyPr/>
                    <a:lstStyle/>
                    <a:p>
                      <a:pPr indent="0" lvl="0" marL="0" marR="0" rtl="0" algn="ctr">
                        <a:lnSpc>
                          <a:spcPct val="107000"/>
                        </a:lnSpc>
                        <a:spcBef>
                          <a:spcPts val="0"/>
                        </a:spcBef>
                        <a:spcAft>
                          <a:spcPts val="0"/>
                        </a:spcAft>
                        <a:buNone/>
                      </a:pPr>
                      <a:r>
                        <a:rPr b="1" lang="en-US" sz="800">
                          <a:solidFill>
                            <a:schemeClr val="dk1"/>
                          </a:solidFill>
                        </a:rPr>
                        <a:t>2/23/23</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Live</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5:00 PM - 8:00 PM</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Technical Training &amp; Industry Kickoff</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Fundamentals</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Cable 101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Ron Hranac</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Independent</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r>
              <a:tr h="232975">
                <a:tc>
                  <a:txBody>
                    <a:bodyPr/>
                    <a:lstStyle/>
                    <a:p>
                      <a:pPr indent="0" lvl="0" marL="0" marR="0" rtl="0" algn="ctr">
                        <a:lnSpc>
                          <a:spcPct val="107000"/>
                        </a:lnSpc>
                        <a:spcBef>
                          <a:spcPts val="0"/>
                        </a:spcBef>
                        <a:spcAft>
                          <a:spcPts val="0"/>
                        </a:spcAft>
                        <a:buNone/>
                      </a:pPr>
                      <a:r>
                        <a:rPr b="1" lang="en-US" sz="800">
                          <a:solidFill>
                            <a:schemeClr val="dk1"/>
                          </a:solidFill>
                        </a:rPr>
                        <a:t>3/11/23</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Live</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10:00 AM - 12:00 PM</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Outreach</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High School Student event at Cable Center</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r>
              <a:tr h="352425">
                <a:tc>
                  <a:txBody>
                    <a:bodyPr/>
                    <a:lstStyle/>
                    <a:p>
                      <a:pPr indent="0" lvl="0" marL="0" marR="0" rtl="0" algn="ctr">
                        <a:lnSpc>
                          <a:spcPct val="107000"/>
                        </a:lnSpc>
                        <a:spcBef>
                          <a:spcPts val="0"/>
                        </a:spcBef>
                        <a:spcAft>
                          <a:spcPts val="0"/>
                        </a:spcAft>
                        <a:buNone/>
                      </a:pPr>
                      <a:r>
                        <a:rPr b="1" lang="en-US" sz="800">
                          <a:solidFill>
                            <a:schemeClr val="dk1"/>
                          </a:solidFill>
                        </a:rPr>
                        <a:t>3/14 - 3/15/23</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Live</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8:00 AM - 5:00 PM Daily</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Booth &amp; Industry Event Partnership</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Cable Next Gen Light Reading</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r>
              <a:tr h="232975">
                <a:tc>
                  <a:txBody>
                    <a:bodyPr/>
                    <a:lstStyle/>
                    <a:p>
                      <a:pPr indent="0" lvl="0" marL="0" marR="0" rtl="0" algn="ctr">
                        <a:lnSpc>
                          <a:spcPct val="107000"/>
                        </a:lnSpc>
                        <a:spcBef>
                          <a:spcPts val="0"/>
                        </a:spcBef>
                        <a:spcAft>
                          <a:spcPts val="0"/>
                        </a:spcAft>
                        <a:buNone/>
                      </a:pPr>
                      <a:r>
                        <a:rPr b="1" lang="en-US" sz="800">
                          <a:solidFill>
                            <a:schemeClr val="dk1"/>
                          </a:solidFill>
                        </a:rPr>
                        <a:t>3/30/23</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Virtual</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4:00 PM - 5:30 PM</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Technical Training</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Current/EmergingTechnology</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OUDP Leakage</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Eric Olsen</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Viavi</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Gretchen Wanzeck</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r>
              <a:tr h="229500">
                <a:tc>
                  <a:txBody>
                    <a:bodyPr/>
                    <a:lstStyle/>
                    <a:p>
                      <a:pPr indent="0" lvl="0" marL="0" marR="0" rtl="0" algn="ctr">
                        <a:lnSpc>
                          <a:spcPct val="107000"/>
                        </a:lnSpc>
                        <a:spcBef>
                          <a:spcPts val="0"/>
                        </a:spcBef>
                        <a:spcAft>
                          <a:spcPts val="0"/>
                        </a:spcAft>
                        <a:buNone/>
                      </a:pPr>
                      <a:r>
                        <a:rPr b="1" lang="en-US" sz="800">
                          <a:solidFill>
                            <a:schemeClr val="dk1"/>
                          </a:solidFill>
                        </a:rPr>
                        <a:t>4/13/23</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Live</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8:00 AM - 6:00 PM</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Outreach / Partnership</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CSU STEM Program Judging - Ft. Collins</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Justin Stiles, Diana Linton</a:t>
                      </a:r>
                      <a:endParaRPr b="1" sz="800">
                        <a:solidFill>
                          <a:schemeClr val="dk1"/>
                        </a:solidFill>
                        <a:latin typeface="Quattrocento Sans"/>
                        <a:ea typeface="Quattrocento Sans"/>
                        <a:cs typeface="Quattrocento Sans"/>
                        <a:sym typeface="Quattrocento Sans"/>
                      </a:endParaRPr>
                    </a:p>
                  </a:txBody>
                  <a:tcPr marT="4600" marB="0" marR="4600" marL="4600" anchor="b"/>
                </a:tc>
              </a:tr>
              <a:tr h="229500">
                <a:tc>
                  <a:txBody>
                    <a:bodyPr/>
                    <a:lstStyle/>
                    <a:p>
                      <a:pPr indent="0" lvl="0" marL="0" marR="0" rtl="0" algn="ctr">
                        <a:lnSpc>
                          <a:spcPct val="107000"/>
                        </a:lnSpc>
                        <a:spcBef>
                          <a:spcPts val="0"/>
                        </a:spcBef>
                        <a:spcAft>
                          <a:spcPts val="0"/>
                        </a:spcAft>
                        <a:buNone/>
                      </a:pPr>
                      <a:r>
                        <a:rPr b="1" lang="en-US" sz="800">
                          <a:solidFill>
                            <a:schemeClr val="dk1"/>
                          </a:solidFill>
                        </a:rPr>
                        <a:t>5/4/23</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Hybrid</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4:00 PM - 5:30 PM</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Technical Training</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Future Technology</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NextGen Open Shift Platform</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Tim Jones</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RedHat</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Travis Taylor</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r>
              <a:tr h="229500">
                <a:tc>
                  <a:txBody>
                    <a:bodyPr/>
                    <a:lstStyle/>
                    <a:p>
                      <a:pPr indent="0" lvl="0" marL="0" marR="0" rtl="0" algn="ctr">
                        <a:lnSpc>
                          <a:spcPct val="107000"/>
                        </a:lnSpc>
                        <a:spcBef>
                          <a:spcPts val="0"/>
                        </a:spcBef>
                        <a:spcAft>
                          <a:spcPts val="0"/>
                        </a:spcAft>
                        <a:buNone/>
                      </a:pPr>
                      <a:r>
                        <a:rPr b="1" lang="en-US" sz="800">
                          <a:solidFill>
                            <a:schemeClr val="dk1"/>
                          </a:solidFill>
                        </a:rPr>
                        <a:t>5/25/23</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Virtual</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4:00 PM - 5:30 PM</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Technical Training</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Current/EmergingTechnology</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DAA</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TBD</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Brandee Brown</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r>
              <a:tr h="229500">
                <a:tc>
                  <a:txBody>
                    <a:bodyPr/>
                    <a:lstStyle/>
                    <a:p>
                      <a:pPr indent="0" lvl="0" marL="0" marR="0" rtl="0" algn="ctr">
                        <a:lnSpc>
                          <a:spcPct val="107000"/>
                        </a:lnSpc>
                        <a:spcBef>
                          <a:spcPts val="0"/>
                        </a:spcBef>
                        <a:spcAft>
                          <a:spcPts val="0"/>
                        </a:spcAft>
                        <a:buNone/>
                      </a:pPr>
                      <a:r>
                        <a:rPr b="1" lang="en-US" sz="800">
                          <a:solidFill>
                            <a:schemeClr val="dk1"/>
                          </a:solidFill>
                        </a:rPr>
                        <a:t>6/20/23</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Live</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4:00 PM - 8:00 PM</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Cable Games, Member Appreciation</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r>
              <a:tr h="229500">
                <a:tc>
                  <a:txBody>
                    <a:bodyPr/>
                    <a:lstStyle/>
                    <a:p>
                      <a:pPr indent="0" lvl="0" marL="0" marR="0" rtl="0" algn="ctr">
                        <a:lnSpc>
                          <a:spcPct val="107000"/>
                        </a:lnSpc>
                        <a:spcBef>
                          <a:spcPts val="0"/>
                        </a:spcBef>
                        <a:spcAft>
                          <a:spcPts val="0"/>
                        </a:spcAft>
                        <a:buNone/>
                      </a:pPr>
                      <a:r>
                        <a:rPr b="1" lang="en-US" sz="800">
                          <a:solidFill>
                            <a:schemeClr val="dk1"/>
                          </a:solidFill>
                        </a:rPr>
                        <a:t>6/21/23</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Live</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7:00 AM - 2:00 PM</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Vendor Showcase &amp; Golf Tournament</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r>
              <a:tr h="229500">
                <a:tc>
                  <a:txBody>
                    <a:bodyPr/>
                    <a:lstStyle/>
                    <a:p>
                      <a:pPr indent="0" lvl="0" marL="0" marR="0" rtl="0" algn="ctr">
                        <a:lnSpc>
                          <a:spcPct val="107000"/>
                        </a:lnSpc>
                        <a:spcBef>
                          <a:spcPts val="0"/>
                        </a:spcBef>
                        <a:spcAft>
                          <a:spcPts val="0"/>
                        </a:spcAft>
                        <a:buNone/>
                      </a:pPr>
                      <a:r>
                        <a:rPr b="1" lang="en-US" sz="800">
                          <a:solidFill>
                            <a:schemeClr val="dk1"/>
                          </a:solidFill>
                        </a:rPr>
                        <a:t>6/22/23</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Hybrid</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3:00 PM - 5:30 PM</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Technical Training</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Future Technology</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DOCSIS 4.0</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TBD</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CableLabs</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Randy Westrick</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r>
              <a:tr h="229500">
                <a:tc>
                  <a:txBody>
                    <a:bodyPr/>
                    <a:lstStyle/>
                    <a:p>
                      <a:pPr indent="0" lvl="0" marL="0" marR="0" rtl="0" algn="ctr">
                        <a:lnSpc>
                          <a:spcPct val="107000"/>
                        </a:lnSpc>
                        <a:spcBef>
                          <a:spcPts val="0"/>
                        </a:spcBef>
                        <a:spcAft>
                          <a:spcPts val="0"/>
                        </a:spcAft>
                        <a:buNone/>
                      </a:pPr>
                      <a:r>
                        <a:rPr b="1" lang="en-US" sz="800">
                          <a:solidFill>
                            <a:schemeClr val="dk1"/>
                          </a:solidFill>
                        </a:rPr>
                        <a:t>7/27/23</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Virtual</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4:00 PM - 5:30 PM</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Technical Training</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Field Technical Operations</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Ingress Testing in Plant vs. Egress Testing</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Flavio Marcon</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Effigis</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TBD</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r>
              <a:tr h="229500">
                <a:tc>
                  <a:txBody>
                    <a:bodyPr/>
                    <a:lstStyle/>
                    <a:p>
                      <a:pPr indent="0" lvl="0" marL="0" marR="0" rtl="0" algn="ctr">
                        <a:lnSpc>
                          <a:spcPct val="107000"/>
                        </a:lnSpc>
                        <a:spcBef>
                          <a:spcPts val="0"/>
                        </a:spcBef>
                        <a:spcAft>
                          <a:spcPts val="0"/>
                        </a:spcAft>
                        <a:buNone/>
                      </a:pPr>
                      <a:r>
                        <a:rPr b="1" lang="en-US" sz="800">
                          <a:solidFill>
                            <a:schemeClr val="dk1"/>
                          </a:solidFill>
                        </a:rPr>
                        <a:t>8/31/23</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Hybrid</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4:00 PM - 5:30 PM</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Technical Training</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Fundamentals</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High Fiber - The Fundamentals</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Kendall Robinson</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NCTI</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Abbie O'Dell</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r>
              <a:tr h="229500">
                <a:tc>
                  <a:txBody>
                    <a:bodyPr/>
                    <a:lstStyle/>
                    <a:p>
                      <a:pPr indent="0" lvl="0" marL="0" marR="0" rtl="0" algn="ctr">
                        <a:lnSpc>
                          <a:spcPct val="107000"/>
                        </a:lnSpc>
                        <a:spcBef>
                          <a:spcPts val="0"/>
                        </a:spcBef>
                        <a:spcAft>
                          <a:spcPts val="0"/>
                        </a:spcAft>
                        <a:buNone/>
                      </a:pPr>
                      <a:r>
                        <a:rPr b="1" lang="en-US" sz="800">
                          <a:solidFill>
                            <a:schemeClr val="dk1"/>
                          </a:solidFill>
                        </a:rPr>
                        <a:t>9/28/23</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Virtual</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4:00 PM - 5:30 PM</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Technical Training</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Current/EmergingTechnology</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Cable Gymnastics - Doing the High Split</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TBD</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David Harrison</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r>
              <a:tr h="229500">
                <a:tc>
                  <a:txBody>
                    <a:bodyPr/>
                    <a:lstStyle/>
                    <a:p>
                      <a:pPr indent="0" lvl="0" marL="0" marR="0" rtl="0" algn="ctr">
                        <a:lnSpc>
                          <a:spcPct val="107000"/>
                        </a:lnSpc>
                        <a:spcBef>
                          <a:spcPts val="0"/>
                        </a:spcBef>
                        <a:spcAft>
                          <a:spcPts val="0"/>
                        </a:spcAft>
                        <a:buNone/>
                      </a:pPr>
                      <a:r>
                        <a:rPr b="1" lang="en-US" sz="800">
                          <a:solidFill>
                            <a:schemeClr val="dk1"/>
                          </a:solidFill>
                        </a:rPr>
                        <a:t>10/16/23</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Live</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5:00 PM - 6:30 PM</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Chapter Teamwork - Board Officer Training</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Rocky Mountain Hosted event at Expo</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r>
              <a:tr h="229500">
                <a:tc>
                  <a:txBody>
                    <a:bodyPr/>
                    <a:lstStyle/>
                    <a:p>
                      <a:pPr indent="0" lvl="0" marL="0" marR="0" rtl="0" algn="ctr">
                        <a:lnSpc>
                          <a:spcPct val="107000"/>
                        </a:lnSpc>
                        <a:spcBef>
                          <a:spcPts val="0"/>
                        </a:spcBef>
                        <a:spcAft>
                          <a:spcPts val="0"/>
                        </a:spcAft>
                        <a:buNone/>
                      </a:pPr>
                      <a:r>
                        <a:rPr b="1" lang="en-US" sz="800">
                          <a:solidFill>
                            <a:schemeClr val="dk1"/>
                          </a:solidFill>
                        </a:rPr>
                        <a:t>10/26/23</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Virtual</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4:00 PM - 5:30 PM</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Technical Training</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Fundamentals</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Putting the Fun in Fundamentals - RF Basics</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Ron Hranac</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Independent</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Diana Linton</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r>
              <a:tr h="229500">
                <a:tc>
                  <a:txBody>
                    <a:bodyPr/>
                    <a:lstStyle/>
                    <a:p>
                      <a:pPr indent="0" lvl="0" marL="0" marR="0" rtl="0" algn="ctr">
                        <a:lnSpc>
                          <a:spcPct val="107000"/>
                        </a:lnSpc>
                        <a:spcBef>
                          <a:spcPts val="0"/>
                        </a:spcBef>
                        <a:spcAft>
                          <a:spcPts val="0"/>
                        </a:spcAft>
                        <a:buNone/>
                      </a:pPr>
                      <a:r>
                        <a:rPr b="1" lang="en-US" sz="800">
                          <a:solidFill>
                            <a:schemeClr val="dk1"/>
                          </a:solidFill>
                        </a:rPr>
                        <a:t>11/30/23</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Virtual</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4:00 PM - 5:30 PM</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Technical Training</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Future Technology</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Lucky Number Seven - WiFi 7.0</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James Scherz</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NCTI</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Travis Taylor</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r>
              <a:tr h="229500">
                <a:tc>
                  <a:txBody>
                    <a:bodyPr/>
                    <a:lstStyle/>
                    <a:p>
                      <a:pPr indent="0" lvl="0" marL="0" marR="0" rtl="0" algn="ctr">
                        <a:lnSpc>
                          <a:spcPct val="107000"/>
                        </a:lnSpc>
                        <a:spcBef>
                          <a:spcPts val="0"/>
                        </a:spcBef>
                        <a:spcAft>
                          <a:spcPts val="0"/>
                        </a:spcAft>
                        <a:buNone/>
                      </a:pPr>
                      <a:r>
                        <a:rPr b="1" lang="en-US" sz="800">
                          <a:solidFill>
                            <a:schemeClr val="dk1"/>
                          </a:solidFill>
                        </a:rPr>
                        <a:t>12/6/23</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Live</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4:00 PM - 7:30 PM</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Vendor Showcase &amp; Member Appreciation</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r>
              <a:tr h="229500">
                <a:tc>
                  <a:txBody>
                    <a:bodyPr/>
                    <a:lstStyle/>
                    <a:p>
                      <a:pPr indent="0" lvl="0" marL="0" marR="0" rtl="0" algn="ctr">
                        <a:lnSpc>
                          <a:spcPct val="107000"/>
                        </a:lnSpc>
                        <a:spcBef>
                          <a:spcPts val="0"/>
                        </a:spcBef>
                        <a:spcAft>
                          <a:spcPts val="0"/>
                        </a:spcAft>
                        <a:buNone/>
                      </a:pPr>
                      <a:r>
                        <a:rPr b="1" lang="en-US" sz="800">
                          <a:solidFill>
                            <a:schemeClr val="dk1"/>
                          </a:solidFill>
                        </a:rPr>
                        <a:t>12/14/23</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Virtual</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4:00 PM - 5:30 PM</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Technical Training</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Future Technology</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Topic TBD</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c>
                  <a:txBody>
                    <a:bodyPr/>
                    <a:lstStyle/>
                    <a:p>
                      <a:pPr indent="0" lvl="0" marL="0" marR="0" rtl="0" algn="ctr">
                        <a:lnSpc>
                          <a:spcPct val="107000"/>
                        </a:lnSpc>
                        <a:spcBef>
                          <a:spcPts val="0"/>
                        </a:spcBef>
                        <a:spcAft>
                          <a:spcPts val="0"/>
                        </a:spcAft>
                        <a:buNone/>
                      </a:pPr>
                      <a:r>
                        <a:rPr b="1" lang="en-US" sz="800">
                          <a:solidFill>
                            <a:schemeClr val="dk1"/>
                          </a:solidFill>
                        </a:rPr>
                        <a:t> </a:t>
                      </a:r>
                      <a:endParaRPr b="1" sz="800">
                        <a:solidFill>
                          <a:schemeClr val="dk1"/>
                        </a:solidFill>
                        <a:latin typeface="Quattrocento Sans"/>
                        <a:ea typeface="Quattrocento Sans"/>
                        <a:cs typeface="Quattrocento Sans"/>
                        <a:sym typeface="Quattrocento Sans"/>
                      </a:endParaRPr>
                    </a:p>
                  </a:txBody>
                  <a:tcPr marT="4600" marB="0" marR="4600" marL="4600" anchor="b"/>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pic>
        <p:nvPicPr>
          <p:cNvPr descr="Abstract background" id="1078" name="Google Shape;1078;p17"/>
          <p:cNvPicPr preferRelativeResize="0"/>
          <p:nvPr>
            <p:ph idx="2" type="pic"/>
          </p:nvPr>
        </p:nvPicPr>
        <p:blipFill rotWithShape="1">
          <a:blip r:embed="rId3">
            <a:alphaModFix/>
          </a:blip>
          <a:srcRect b="0" l="0" r="0" t="0"/>
          <a:stretch/>
        </p:blipFill>
        <p:spPr>
          <a:xfrm>
            <a:off x="6032" y="1510777"/>
            <a:ext cx="12185968" cy="3493008"/>
          </a:xfrm>
          <a:prstGeom prst="rect">
            <a:avLst/>
          </a:prstGeom>
          <a:noFill/>
          <a:ln>
            <a:noFill/>
          </a:ln>
        </p:spPr>
      </p:pic>
      <p:sp>
        <p:nvSpPr>
          <p:cNvPr id="1079" name="Google Shape;1079;p17"/>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80" name="Google Shape;1080;p17"/>
          <p:cNvSpPr txBox="1"/>
          <p:nvPr>
            <p:ph type="title"/>
          </p:nvPr>
        </p:nvSpPr>
        <p:spPr>
          <a:xfrm>
            <a:off x="3851949" y="2855112"/>
            <a:ext cx="4494133" cy="804338"/>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Clr>
                <a:schemeClr val="lt2"/>
              </a:buClr>
              <a:buSzPts val="6000"/>
              <a:buFont typeface="Gill Sans"/>
              <a:buNone/>
            </a:pPr>
            <a:r>
              <a:rPr lang="en-US" sz="6000"/>
              <a:t>APPENDIX</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18"/>
          <p:cNvSpPr txBox="1"/>
          <p:nvPr>
            <p:ph type="title"/>
          </p:nvPr>
        </p:nvSpPr>
        <p:spPr>
          <a:xfrm>
            <a:off x="803276" y="2260000"/>
            <a:ext cx="3911599" cy="1177174"/>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2"/>
              </a:buClr>
              <a:buSzPts val="3600"/>
              <a:buFont typeface="Gill Sans"/>
              <a:buNone/>
            </a:pPr>
            <a:r>
              <a:rPr lang="en-US"/>
              <a:t>History</a:t>
            </a:r>
            <a:endParaRPr/>
          </a:p>
        </p:txBody>
      </p:sp>
      <p:sp>
        <p:nvSpPr>
          <p:cNvPr id="1086" name="Google Shape;1086;p18"/>
          <p:cNvSpPr txBox="1"/>
          <p:nvPr>
            <p:ph idx="1" type="body"/>
          </p:nvPr>
        </p:nvSpPr>
        <p:spPr>
          <a:xfrm>
            <a:off x="826770" y="3890303"/>
            <a:ext cx="3275463" cy="882062"/>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1800"/>
              <a:buNone/>
            </a:pPr>
            <a:r>
              <a:rPr lang="en-US"/>
              <a:t>Last three years strategic highlights</a:t>
            </a:r>
            <a:endParaRPr/>
          </a:p>
        </p:txBody>
      </p:sp>
      <p:sp>
        <p:nvSpPr>
          <p:cNvPr id="1087" name="Google Shape;1087;p18"/>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88" name="Google Shape;1088;p18"/>
          <p:cNvSpPr txBox="1"/>
          <p:nvPr/>
        </p:nvSpPr>
        <p:spPr>
          <a:xfrm>
            <a:off x="6839559" y="1576125"/>
            <a:ext cx="3275463" cy="882062"/>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cap="none" strike="noStrike">
                <a:solidFill>
                  <a:schemeClr val="dk1"/>
                </a:solidFill>
                <a:latin typeface="Quattrocento Sans"/>
                <a:ea typeface="Quattrocento Sans"/>
                <a:cs typeface="Quattrocento Sans"/>
                <a:sym typeface="Quattrocento Sans"/>
              </a:rPr>
              <a:t>2021 Strategic Evaluation</a:t>
            </a:r>
            <a:endParaRPr/>
          </a:p>
        </p:txBody>
      </p:sp>
      <p:sp>
        <p:nvSpPr>
          <p:cNvPr id="1089" name="Google Shape;1089;p18"/>
          <p:cNvSpPr txBox="1"/>
          <p:nvPr/>
        </p:nvSpPr>
        <p:spPr>
          <a:xfrm>
            <a:off x="9576885" y="1576125"/>
            <a:ext cx="3275463" cy="882062"/>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cap="none" strike="noStrike">
                <a:solidFill>
                  <a:schemeClr val="dk1"/>
                </a:solidFill>
                <a:latin typeface="Quattrocento Sans"/>
                <a:ea typeface="Quattrocento Sans"/>
                <a:cs typeface="Quattrocento Sans"/>
                <a:sym typeface="Quattrocento Sans"/>
              </a:rPr>
              <a:t>2022 Strategic Evaluation</a:t>
            </a:r>
            <a:endParaRPr/>
          </a:p>
        </p:txBody>
      </p:sp>
      <p:sp>
        <p:nvSpPr>
          <p:cNvPr id="1090" name="Google Shape;1090;p18"/>
          <p:cNvSpPr txBox="1"/>
          <p:nvPr/>
        </p:nvSpPr>
        <p:spPr>
          <a:xfrm>
            <a:off x="4102233" y="1545820"/>
            <a:ext cx="3275463" cy="882062"/>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cap="none" strike="noStrike">
                <a:solidFill>
                  <a:schemeClr val="dk1"/>
                </a:solidFill>
                <a:latin typeface="Quattrocento Sans"/>
                <a:ea typeface="Quattrocento Sans"/>
                <a:cs typeface="Quattrocento Sans"/>
                <a:sym typeface="Quattrocento Sans"/>
              </a:rPr>
              <a:t>2020 Strategic Evaluation</a:t>
            </a:r>
            <a:endParaRPr/>
          </a:p>
        </p:txBody>
      </p:sp>
      <p:sp>
        <p:nvSpPr>
          <p:cNvPr id="1091" name="Google Shape;1091;p18"/>
          <p:cNvSpPr/>
          <p:nvPr/>
        </p:nvSpPr>
        <p:spPr>
          <a:xfrm>
            <a:off x="4189496" y="2042015"/>
            <a:ext cx="2223050" cy="4120789"/>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pic>
        <p:nvPicPr>
          <p:cNvPr id="1092" name="Google Shape;1092;p18"/>
          <p:cNvPicPr preferRelativeResize="0"/>
          <p:nvPr/>
        </p:nvPicPr>
        <p:blipFill rotWithShape="1">
          <a:blip r:embed="rId3">
            <a:alphaModFix/>
          </a:blip>
          <a:srcRect b="0" l="0" r="0" t="0"/>
          <a:stretch/>
        </p:blipFill>
        <p:spPr>
          <a:xfrm>
            <a:off x="4205744" y="4443915"/>
            <a:ext cx="2179409" cy="529099"/>
          </a:xfrm>
          <a:prstGeom prst="rect">
            <a:avLst/>
          </a:prstGeom>
          <a:noFill/>
          <a:ln>
            <a:noFill/>
          </a:ln>
        </p:spPr>
      </p:pic>
      <p:pic>
        <p:nvPicPr>
          <p:cNvPr id="1093" name="Google Shape;1093;p18"/>
          <p:cNvPicPr preferRelativeResize="0"/>
          <p:nvPr/>
        </p:nvPicPr>
        <p:blipFill rotWithShape="1">
          <a:blip r:embed="rId4">
            <a:alphaModFix/>
          </a:blip>
          <a:srcRect b="0" l="0" r="0" t="0"/>
          <a:stretch/>
        </p:blipFill>
        <p:spPr>
          <a:xfrm>
            <a:off x="4205745" y="4973014"/>
            <a:ext cx="2180924" cy="1164023"/>
          </a:xfrm>
          <a:prstGeom prst="rect">
            <a:avLst/>
          </a:prstGeom>
          <a:noFill/>
          <a:ln>
            <a:noFill/>
          </a:ln>
        </p:spPr>
      </p:pic>
      <p:pic>
        <p:nvPicPr>
          <p:cNvPr id="1094" name="Google Shape;1094;p18"/>
          <p:cNvPicPr preferRelativeResize="0"/>
          <p:nvPr/>
        </p:nvPicPr>
        <p:blipFill rotWithShape="1">
          <a:blip r:embed="rId5">
            <a:alphaModFix/>
          </a:blip>
          <a:srcRect b="0" l="0" r="0" t="0"/>
          <a:stretch/>
        </p:blipFill>
        <p:spPr>
          <a:xfrm>
            <a:off x="4205744" y="2057684"/>
            <a:ext cx="2179409" cy="2390131"/>
          </a:xfrm>
          <a:prstGeom prst="rect">
            <a:avLst/>
          </a:prstGeom>
          <a:noFill/>
          <a:ln>
            <a:noFill/>
          </a:ln>
        </p:spPr>
      </p:pic>
      <p:sp>
        <p:nvSpPr>
          <p:cNvPr id="1095" name="Google Shape;1095;p18"/>
          <p:cNvSpPr/>
          <p:nvPr/>
        </p:nvSpPr>
        <p:spPr>
          <a:xfrm>
            <a:off x="6941475" y="2050339"/>
            <a:ext cx="2223050" cy="4120789"/>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pic>
        <p:nvPicPr>
          <p:cNvPr id="1096" name="Google Shape;1096;p18"/>
          <p:cNvPicPr preferRelativeResize="0"/>
          <p:nvPr/>
        </p:nvPicPr>
        <p:blipFill rotWithShape="1">
          <a:blip r:embed="rId6">
            <a:alphaModFix/>
          </a:blip>
          <a:srcRect b="0" l="0" r="0" t="0"/>
          <a:stretch/>
        </p:blipFill>
        <p:spPr>
          <a:xfrm>
            <a:off x="6956213" y="2070244"/>
            <a:ext cx="2197554" cy="2586959"/>
          </a:xfrm>
          <a:prstGeom prst="rect">
            <a:avLst/>
          </a:prstGeom>
          <a:noFill/>
          <a:ln>
            <a:noFill/>
          </a:ln>
        </p:spPr>
      </p:pic>
      <p:pic>
        <p:nvPicPr>
          <p:cNvPr id="1097" name="Google Shape;1097;p18"/>
          <p:cNvPicPr preferRelativeResize="0"/>
          <p:nvPr/>
        </p:nvPicPr>
        <p:blipFill rotWithShape="1">
          <a:blip r:embed="rId7">
            <a:alphaModFix/>
          </a:blip>
          <a:srcRect b="0" l="0" r="0" t="0"/>
          <a:stretch/>
        </p:blipFill>
        <p:spPr>
          <a:xfrm>
            <a:off x="6955968" y="4657203"/>
            <a:ext cx="2193735" cy="1505443"/>
          </a:xfrm>
          <a:prstGeom prst="rect">
            <a:avLst/>
          </a:prstGeom>
          <a:noFill/>
          <a:ln>
            <a:noFill/>
          </a:ln>
        </p:spPr>
      </p:pic>
      <p:sp>
        <p:nvSpPr>
          <p:cNvPr id="1098" name="Google Shape;1098;p18"/>
          <p:cNvSpPr/>
          <p:nvPr/>
        </p:nvSpPr>
        <p:spPr>
          <a:xfrm>
            <a:off x="9652391" y="2050339"/>
            <a:ext cx="2223050" cy="4120789"/>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pic>
        <p:nvPicPr>
          <p:cNvPr id="1099" name="Google Shape;1099;p18"/>
          <p:cNvPicPr preferRelativeResize="0"/>
          <p:nvPr/>
        </p:nvPicPr>
        <p:blipFill rotWithShape="1">
          <a:blip r:embed="rId8">
            <a:alphaModFix/>
          </a:blip>
          <a:srcRect b="0" l="0" r="0" t="0"/>
          <a:stretch/>
        </p:blipFill>
        <p:spPr>
          <a:xfrm>
            <a:off x="9664935" y="2070244"/>
            <a:ext cx="2192526" cy="2129967"/>
          </a:xfrm>
          <a:prstGeom prst="rect">
            <a:avLst/>
          </a:prstGeom>
          <a:noFill/>
          <a:ln>
            <a:noFill/>
          </a:ln>
        </p:spPr>
      </p:pic>
      <p:pic>
        <p:nvPicPr>
          <p:cNvPr id="1100" name="Google Shape;1100;p18"/>
          <p:cNvPicPr preferRelativeResize="0"/>
          <p:nvPr/>
        </p:nvPicPr>
        <p:blipFill rotWithShape="1">
          <a:blip r:embed="rId9">
            <a:alphaModFix/>
          </a:blip>
          <a:srcRect b="0" l="0" r="0" t="0"/>
          <a:stretch/>
        </p:blipFill>
        <p:spPr>
          <a:xfrm>
            <a:off x="9669334" y="4170387"/>
            <a:ext cx="2188128" cy="486815"/>
          </a:xfrm>
          <a:prstGeom prst="rect">
            <a:avLst/>
          </a:prstGeom>
          <a:noFill/>
          <a:ln>
            <a:noFill/>
          </a:ln>
        </p:spPr>
      </p:pic>
      <p:pic>
        <p:nvPicPr>
          <p:cNvPr id="1101" name="Google Shape;1101;p18"/>
          <p:cNvPicPr preferRelativeResize="0"/>
          <p:nvPr/>
        </p:nvPicPr>
        <p:blipFill rotWithShape="1">
          <a:blip r:embed="rId10">
            <a:alphaModFix/>
          </a:blip>
          <a:srcRect b="0" l="0" r="0" t="0"/>
          <a:stretch/>
        </p:blipFill>
        <p:spPr>
          <a:xfrm>
            <a:off x="9664778" y="4657201"/>
            <a:ext cx="2182635" cy="14798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19"/>
          <p:cNvSpPr txBox="1"/>
          <p:nvPr>
            <p:ph type="title"/>
          </p:nvPr>
        </p:nvSpPr>
        <p:spPr>
          <a:xfrm>
            <a:off x="6235848" y="369229"/>
            <a:ext cx="5314072" cy="569086"/>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2"/>
              </a:buClr>
              <a:buSzPts val="3600"/>
              <a:buFont typeface="Gill Sans"/>
              <a:buNone/>
            </a:pPr>
            <a:r>
              <a:rPr lang="en-US"/>
              <a:t>Resources </a:t>
            </a:r>
            <a:endParaRPr/>
          </a:p>
        </p:txBody>
      </p:sp>
      <p:sp>
        <p:nvSpPr>
          <p:cNvPr id="1107" name="Google Shape;1107;p19"/>
          <p:cNvSpPr txBox="1"/>
          <p:nvPr>
            <p:ph idx="3" type="body"/>
          </p:nvPr>
        </p:nvSpPr>
        <p:spPr>
          <a:xfrm>
            <a:off x="6352975" y="1246088"/>
            <a:ext cx="5311245" cy="4365876"/>
          </a:xfrm>
          <a:prstGeom prst="rect">
            <a:avLst/>
          </a:prstGeom>
          <a:noFill/>
          <a:ln>
            <a:noFill/>
          </a:ln>
        </p:spPr>
        <p:txBody>
          <a:bodyPr anchorCtr="0" anchor="t" bIns="0" lIns="0" spcFirstLastPara="1" rIns="0" wrap="square" tIns="0">
            <a:noAutofit/>
          </a:bodyPr>
          <a:lstStyle/>
          <a:p>
            <a:pPr indent="-114399" lvl="0" marL="216000" rtl="0" algn="l">
              <a:lnSpc>
                <a:spcPct val="100000"/>
              </a:lnSpc>
              <a:spcBef>
                <a:spcPts val="0"/>
              </a:spcBef>
              <a:spcAft>
                <a:spcPts val="0"/>
              </a:spcAft>
              <a:buClr>
                <a:schemeClr val="dk1"/>
              </a:buClr>
              <a:buSzPts val="1600"/>
              <a:buFont typeface="Courier New"/>
              <a:buNone/>
            </a:pPr>
            <a:r>
              <a:t/>
            </a:r>
            <a:endParaRPr sz="1600" u="sng">
              <a:solidFill>
                <a:schemeClr val="hlink"/>
              </a:solidFill>
              <a:hlinkClick r:id="rId3"/>
            </a:endParaRPr>
          </a:p>
          <a:p>
            <a:pPr indent="-216000" lvl="0" marL="216000" rtl="0" algn="l">
              <a:lnSpc>
                <a:spcPct val="100000"/>
              </a:lnSpc>
              <a:spcBef>
                <a:spcPts val="600"/>
              </a:spcBef>
              <a:spcAft>
                <a:spcPts val="0"/>
              </a:spcAft>
              <a:buClr>
                <a:schemeClr val="dk1"/>
              </a:buClr>
              <a:buSzPts val="1600"/>
              <a:buFont typeface="Courier New"/>
              <a:buChar char="o"/>
            </a:pPr>
            <a:r>
              <a:rPr lang="en-US" sz="1600" u="sng">
                <a:solidFill>
                  <a:schemeClr val="hlink"/>
                </a:solidFill>
                <a:hlinkClick r:id="rId4"/>
              </a:rPr>
              <a:t>Chapter Website</a:t>
            </a:r>
            <a:r>
              <a:rPr lang="en-US" sz="1600"/>
              <a:t> </a:t>
            </a:r>
            <a:endParaRPr/>
          </a:p>
          <a:p>
            <a:pPr indent="-171450" lvl="1" marL="628650" rtl="0" algn="l">
              <a:lnSpc>
                <a:spcPct val="90000"/>
              </a:lnSpc>
              <a:spcBef>
                <a:spcPts val="500"/>
              </a:spcBef>
              <a:spcAft>
                <a:spcPts val="0"/>
              </a:spcAft>
              <a:buClr>
                <a:srgbClr val="88CFCF"/>
              </a:buClr>
              <a:buSzPts val="1400"/>
              <a:buFont typeface="Arial"/>
              <a:buChar char="•"/>
            </a:pPr>
            <a:r>
              <a:rPr lang="en-US" sz="1400"/>
              <a:t>Calendar / Events </a:t>
            </a:r>
            <a:endParaRPr/>
          </a:p>
          <a:p>
            <a:pPr indent="-171450" lvl="1" marL="628650" rtl="0" algn="l">
              <a:lnSpc>
                <a:spcPct val="90000"/>
              </a:lnSpc>
              <a:spcBef>
                <a:spcPts val="500"/>
              </a:spcBef>
              <a:spcAft>
                <a:spcPts val="0"/>
              </a:spcAft>
              <a:buClr>
                <a:srgbClr val="88CFCF"/>
              </a:buClr>
              <a:buSzPts val="1400"/>
              <a:buFont typeface="Arial"/>
              <a:buChar char="•"/>
            </a:pPr>
            <a:r>
              <a:rPr lang="en-US" sz="1400"/>
              <a:t>Newsletter</a:t>
            </a:r>
            <a:endParaRPr/>
          </a:p>
          <a:p>
            <a:pPr indent="-171450" lvl="1" marL="628650" rtl="0" algn="l">
              <a:lnSpc>
                <a:spcPct val="90000"/>
              </a:lnSpc>
              <a:spcBef>
                <a:spcPts val="500"/>
              </a:spcBef>
              <a:spcAft>
                <a:spcPts val="0"/>
              </a:spcAft>
              <a:buClr>
                <a:srgbClr val="88CFCF"/>
              </a:buClr>
              <a:buSzPts val="1400"/>
              <a:buFont typeface="Arial"/>
              <a:buChar char="•"/>
            </a:pPr>
            <a:r>
              <a:rPr lang="en-US" sz="1400"/>
              <a:t>Training</a:t>
            </a:r>
            <a:endParaRPr/>
          </a:p>
          <a:p>
            <a:pPr indent="-171450" lvl="1" marL="628650" rtl="0" algn="l">
              <a:lnSpc>
                <a:spcPct val="90000"/>
              </a:lnSpc>
              <a:spcBef>
                <a:spcPts val="500"/>
              </a:spcBef>
              <a:spcAft>
                <a:spcPts val="0"/>
              </a:spcAft>
              <a:buClr>
                <a:srgbClr val="88CFCF"/>
              </a:buClr>
              <a:buSzPts val="1400"/>
              <a:buFont typeface="Arial"/>
              <a:buChar char="•"/>
            </a:pPr>
            <a:r>
              <a:rPr lang="en-US" sz="1400"/>
              <a:t>Certifications</a:t>
            </a:r>
            <a:endParaRPr/>
          </a:p>
          <a:p>
            <a:pPr indent="-216000" lvl="0" marL="216000" rtl="0" algn="l">
              <a:lnSpc>
                <a:spcPct val="100000"/>
              </a:lnSpc>
              <a:spcBef>
                <a:spcPts val="600"/>
              </a:spcBef>
              <a:spcAft>
                <a:spcPts val="0"/>
              </a:spcAft>
              <a:buClr>
                <a:schemeClr val="dk1"/>
              </a:buClr>
              <a:buSzPts val="1600"/>
              <a:buFont typeface="Courier New"/>
              <a:buChar char="o"/>
            </a:pPr>
            <a:r>
              <a:rPr lang="en-US" sz="1600" u="sng">
                <a:solidFill>
                  <a:schemeClr val="hlink"/>
                </a:solidFill>
                <a:hlinkClick r:id="rId5"/>
              </a:rPr>
              <a:t>Chapter Facebook Page </a:t>
            </a:r>
            <a:r>
              <a:rPr lang="en-US" sz="1600"/>
              <a:t> </a:t>
            </a:r>
            <a:endParaRPr/>
          </a:p>
          <a:p>
            <a:pPr indent="-216000" lvl="0" marL="216000" rtl="0" algn="l">
              <a:lnSpc>
                <a:spcPct val="100000"/>
              </a:lnSpc>
              <a:spcBef>
                <a:spcPts val="600"/>
              </a:spcBef>
              <a:spcAft>
                <a:spcPts val="0"/>
              </a:spcAft>
              <a:buClr>
                <a:schemeClr val="dk1"/>
              </a:buClr>
              <a:buSzPts val="1600"/>
              <a:buFont typeface="Courier New"/>
              <a:buChar char="o"/>
            </a:pPr>
            <a:r>
              <a:rPr lang="en-US" sz="1600" u="sng">
                <a:solidFill>
                  <a:schemeClr val="hlink"/>
                </a:solidFill>
                <a:hlinkClick r:id="rId6"/>
              </a:rPr>
              <a:t>Chapter Twitter Page</a:t>
            </a:r>
            <a:r>
              <a:rPr lang="en-US" sz="1600"/>
              <a:t> </a:t>
            </a:r>
            <a:endParaRPr/>
          </a:p>
          <a:p>
            <a:pPr indent="-216000" lvl="0" marL="216000" rtl="0" algn="l">
              <a:lnSpc>
                <a:spcPct val="100000"/>
              </a:lnSpc>
              <a:spcBef>
                <a:spcPts val="600"/>
              </a:spcBef>
              <a:spcAft>
                <a:spcPts val="0"/>
              </a:spcAft>
              <a:buClr>
                <a:schemeClr val="dk1"/>
              </a:buClr>
              <a:buSzPts val="1600"/>
              <a:buFont typeface="Courier New"/>
              <a:buChar char="o"/>
            </a:pPr>
            <a:r>
              <a:rPr lang="en-US" sz="1600" u="sng">
                <a:solidFill>
                  <a:schemeClr val="hlink"/>
                </a:solidFill>
                <a:hlinkClick r:id="rId7"/>
              </a:rPr>
              <a:t>Chapter LinkedIn Page</a:t>
            </a:r>
            <a:r>
              <a:rPr lang="en-US" sz="1600"/>
              <a:t> </a:t>
            </a:r>
            <a:endParaRPr/>
          </a:p>
          <a:p>
            <a:pPr indent="-216000" lvl="0" marL="216000" rtl="0" algn="l">
              <a:lnSpc>
                <a:spcPct val="100000"/>
              </a:lnSpc>
              <a:spcBef>
                <a:spcPts val="600"/>
              </a:spcBef>
              <a:spcAft>
                <a:spcPts val="0"/>
              </a:spcAft>
              <a:buClr>
                <a:schemeClr val="dk1"/>
              </a:buClr>
              <a:buSzPts val="1600"/>
              <a:buFont typeface="Courier New"/>
              <a:buChar char="o"/>
            </a:pPr>
            <a:r>
              <a:rPr lang="en-US" sz="1600" u="sng">
                <a:solidFill>
                  <a:schemeClr val="hlink"/>
                </a:solidFill>
                <a:hlinkClick r:id="rId8"/>
              </a:rPr>
              <a:t>Chapter Document Storage</a:t>
            </a:r>
            <a:r>
              <a:rPr lang="en-US" sz="1600"/>
              <a:t> </a:t>
            </a:r>
            <a:endParaRPr/>
          </a:p>
          <a:p>
            <a:pPr indent="-171450" lvl="1" marL="628650" rtl="0" algn="l">
              <a:lnSpc>
                <a:spcPct val="90000"/>
              </a:lnSpc>
              <a:spcBef>
                <a:spcPts val="500"/>
              </a:spcBef>
              <a:spcAft>
                <a:spcPts val="0"/>
              </a:spcAft>
              <a:buClr>
                <a:srgbClr val="88CFCF"/>
              </a:buClr>
              <a:buSzPts val="1400"/>
              <a:buFont typeface="Arial"/>
              <a:buChar char="•"/>
            </a:pPr>
            <a:r>
              <a:rPr lang="en-US" sz="1400"/>
              <a:t>Financial Statements</a:t>
            </a:r>
            <a:endParaRPr/>
          </a:p>
          <a:p>
            <a:pPr indent="-171450" lvl="1" marL="628650" rtl="0" algn="l">
              <a:lnSpc>
                <a:spcPct val="90000"/>
              </a:lnSpc>
              <a:spcBef>
                <a:spcPts val="500"/>
              </a:spcBef>
              <a:spcAft>
                <a:spcPts val="0"/>
              </a:spcAft>
              <a:buClr>
                <a:srgbClr val="88CFCF"/>
              </a:buClr>
              <a:buSzPts val="1400"/>
              <a:buFont typeface="Arial"/>
              <a:buChar char="•"/>
            </a:pPr>
            <a:r>
              <a:rPr lang="en-US" sz="1400"/>
              <a:t>Meeting Minutes </a:t>
            </a:r>
            <a:endParaRPr/>
          </a:p>
          <a:p>
            <a:pPr indent="-171450" lvl="1" marL="628650" rtl="0" algn="l">
              <a:lnSpc>
                <a:spcPct val="90000"/>
              </a:lnSpc>
              <a:spcBef>
                <a:spcPts val="500"/>
              </a:spcBef>
              <a:spcAft>
                <a:spcPts val="0"/>
              </a:spcAft>
              <a:buClr>
                <a:srgbClr val="88CFCF"/>
              </a:buClr>
              <a:buSzPts val="1400"/>
              <a:buFont typeface="Arial"/>
              <a:buChar char="•"/>
            </a:pPr>
            <a:r>
              <a:rPr lang="en-US" sz="1400"/>
              <a:t>Pictures</a:t>
            </a:r>
            <a:endParaRPr/>
          </a:p>
          <a:p>
            <a:pPr indent="-171450" lvl="1" marL="628650" rtl="0" algn="l">
              <a:lnSpc>
                <a:spcPct val="90000"/>
              </a:lnSpc>
              <a:spcBef>
                <a:spcPts val="500"/>
              </a:spcBef>
              <a:spcAft>
                <a:spcPts val="0"/>
              </a:spcAft>
              <a:buClr>
                <a:srgbClr val="88CFCF"/>
              </a:buClr>
              <a:buSzPts val="1400"/>
              <a:buFont typeface="Arial"/>
              <a:buChar char="•"/>
            </a:pPr>
            <a:r>
              <a:rPr lang="en-US" sz="1400"/>
              <a:t>Etc.</a:t>
            </a:r>
            <a:endParaRPr/>
          </a:p>
          <a:p>
            <a:pPr indent="-216000" lvl="0" marL="216000" rtl="0" algn="l">
              <a:lnSpc>
                <a:spcPct val="100000"/>
              </a:lnSpc>
              <a:spcBef>
                <a:spcPts val="600"/>
              </a:spcBef>
              <a:spcAft>
                <a:spcPts val="0"/>
              </a:spcAft>
              <a:buClr>
                <a:schemeClr val="dk1"/>
              </a:buClr>
              <a:buSzPts val="1600"/>
              <a:buFont typeface="Courier New"/>
              <a:buChar char="o"/>
            </a:pPr>
            <a:r>
              <a:rPr lang="en-US" sz="1600" u="sng">
                <a:solidFill>
                  <a:schemeClr val="hlink"/>
                </a:solidFill>
                <a:hlinkClick r:id="rId9"/>
              </a:rPr>
              <a:t>National Website </a:t>
            </a:r>
            <a:r>
              <a:rPr lang="en-US" sz="1600"/>
              <a:t> </a:t>
            </a:r>
            <a:endParaRPr/>
          </a:p>
        </p:txBody>
      </p:sp>
      <p:sp>
        <p:nvSpPr>
          <p:cNvPr id="1108" name="Google Shape;1108;p19"/>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109" name="Google Shape;1109;p19"/>
          <p:cNvPicPr preferRelativeResize="0"/>
          <p:nvPr>
            <p:ph idx="5" type="pic"/>
          </p:nvPr>
        </p:nvPicPr>
        <p:blipFill rotWithShape="1">
          <a:blip r:embed="rId10">
            <a:alphaModFix/>
          </a:blip>
          <a:srcRect b="0" l="9024" r="9025" t="0"/>
          <a:stretch/>
        </p:blipFill>
        <p:spPr>
          <a:xfrm>
            <a:off x="1102188" y="3517926"/>
            <a:ext cx="2057400" cy="1819656"/>
          </a:xfrm>
          <a:prstGeom prst="rect">
            <a:avLst/>
          </a:prstGeom>
          <a:noFill/>
          <a:ln cap="flat" cmpd="sng" w="25400">
            <a:solidFill>
              <a:schemeClr val="dk2"/>
            </a:solidFill>
            <a:prstDash val="solid"/>
            <a:round/>
            <a:headEnd len="sm" w="sm" type="none"/>
            <a:tailEnd len="sm" w="sm" type="none"/>
          </a:ln>
        </p:spPr>
      </p:pic>
      <p:pic>
        <p:nvPicPr>
          <p:cNvPr id="1110" name="Google Shape;1110;p19"/>
          <p:cNvPicPr preferRelativeResize="0"/>
          <p:nvPr>
            <p:ph idx="4" type="pic"/>
          </p:nvPr>
        </p:nvPicPr>
        <p:blipFill rotWithShape="1">
          <a:blip r:embed="rId11">
            <a:alphaModFix/>
          </a:blip>
          <a:srcRect b="0" l="1988" r="1987" t="0"/>
          <a:stretch/>
        </p:blipFill>
        <p:spPr>
          <a:xfrm>
            <a:off x="3315505" y="1976894"/>
            <a:ext cx="1819656" cy="3108960"/>
          </a:xfrm>
          <a:prstGeom prst="rect">
            <a:avLst/>
          </a:prstGeom>
          <a:noFill/>
          <a:ln cap="flat" cmpd="sng" w="2540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2"/>
          <p:cNvSpPr txBox="1"/>
          <p:nvPr>
            <p:ph type="title"/>
          </p:nvPr>
        </p:nvSpPr>
        <p:spPr>
          <a:xfrm>
            <a:off x="803276" y="2091023"/>
            <a:ext cx="5021940" cy="804338"/>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2"/>
              </a:buClr>
              <a:buSzPts val="3600"/>
              <a:buFont typeface="Gill Sans"/>
              <a:buNone/>
            </a:pPr>
            <a:r>
              <a:rPr lang="en-US"/>
              <a:t>Our Vision</a:t>
            </a:r>
            <a:endParaRPr/>
          </a:p>
        </p:txBody>
      </p:sp>
      <p:sp>
        <p:nvSpPr>
          <p:cNvPr id="737" name="Google Shape;737;p2"/>
          <p:cNvSpPr txBox="1"/>
          <p:nvPr>
            <p:ph idx="1" type="body"/>
          </p:nvPr>
        </p:nvSpPr>
        <p:spPr>
          <a:xfrm>
            <a:off x="886037" y="3348492"/>
            <a:ext cx="4205904" cy="569085"/>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1800"/>
              <a:buNone/>
            </a:pPr>
            <a:r>
              <a:rPr lang="en-US"/>
              <a:t>SCTE Rocky Mountain </a:t>
            </a:r>
            <a:endParaRPr/>
          </a:p>
        </p:txBody>
      </p:sp>
      <p:sp>
        <p:nvSpPr>
          <p:cNvPr id="738" name="Google Shape;738;p2"/>
          <p:cNvSpPr txBox="1"/>
          <p:nvPr>
            <p:ph idx="3" type="body"/>
          </p:nvPr>
        </p:nvSpPr>
        <p:spPr>
          <a:xfrm>
            <a:off x="390693" y="3813652"/>
            <a:ext cx="4215201" cy="132833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2"/>
              </a:buClr>
              <a:buSzPts val="1800"/>
              <a:buNone/>
            </a:pPr>
            <a:r>
              <a:rPr lang="en-US" sz="1800"/>
              <a:t>Be the best chapter in the world</a:t>
            </a:r>
            <a:endParaRPr/>
          </a:p>
        </p:txBody>
      </p:sp>
      <p:pic>
        <p:nvPicPr>
          <p:cNvPr descr="Abstract background" id="739" name="Google Shape;739;p2"/>
          <p:cNvPicPr preferRelativeResize="0"/>
          <p:nvPr>
            <p:ph idx="4" type="pic"/>
          </p:nvPr>
        </p:nvPicPr>
        <p:blipFill rotWithShape="1">
          <a:blip r:embed="rId3">
            <a:alphaModFix/>
          </a:blip>
          <a:srcRect b="0" l="0" r="0" t="0"/>
          <a:stretch/>
        </p:blipFill>
        <p:spPr>
          <a:xfrm>
            <a:off x="6103003" y="2490534"/>
            <a:ext cx="6083300" cy="2587752"/>
          </a:xfrm>
          <a:prstGeom prst="rect">
            <a:avLst/>
          </a:prstGeom>
          <a:noFill/>
          <a:ln>
            <a:noFill/>
          </a:ln>
        </p:spPr>
      </p:pic>
      <p:sp>
        <p:nvSpPr>
          <p:cNvPr id="740" name="Google Shape;740;p2"/>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741" name="Google Shape;741;p2"/>
          <p:cNvPicPr preferRelativeResize="0"/>
          <p:nvPr/>
        </p:nvPicPr>
        <p:blipFill rotWithShape="1">
          <a:blip r:embed="rId4">
            <a:alphaModFix/>
          </a:blip>
          <a:srcRect b="0" l="0" r="0" t="0"/>
          <a:stretch/>
        </p:blipFill>
        <p:spPr>
          <a:xfrm>
            <a:off x="1245626" y="4382737"/>
            <a:ext cx="1190625" cy="1190625"/>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pic>
        <p:nvPicPr>
          <p:cNvPr id="1115" name="Google Shape;1115;p20"/>
          <p:cNvPicPr preferRelativeResize="0"/>
          <p:nvPr/>
        </p:nvPicPr>
        <p:blipFill rotWithShape="1">
          <a:blip r:embed="rId3">
            <a:alphaModFix/>
          </a:blip>
          <a:srcRect b="0" l="0" r="0" t="0"/>
          <a:stretch/>
        </p:blipFill>
        <p:spPr>
          <a:xfrm>
            <a:off x="791331" y="1223279"/>
            <a:ext cx="4152900" cy="904875"/>
          </a:xfrm>
          <a:prstGeom prst="rect">
            <a:avLst/>
          </a:prstGeom>
          <a:noFill/>
          <a:ln>
            <a:noFill/>
          </a:ln>
        </p:spPr>
      </p:pic>
      <p:sp>
        <p:nvSpPr>
          <p:cNvPr id="1116" name="Google Shape;1116;p20"/>
          <p:cNvSpPr txBox="1"/>
          <p:nvPr>
            <p:ph type="title"/>
          </p:nvPr>
        </p:nvSpPr>
        <p:spPr>
          <a:xfrm>
            <a:off x="838200" y="365126"/>
            <a:ext cx="10515600" cy="6529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3600"/>
              <a:buFont typeface="Gill Sans"/>
              <a:buNone/>
            </a:pPr>
            <a:r>
              <a:rPr lang="en-US"/>
              <a:t>2023 Committee Lists </a:t>
            </a:r>
            <a:endParaRPr/>
          </a:p>
        </p:txBody>
      </p:sp>
      <p:sp>
        <p:nvSpPr>
          <p:cNvPr id="1117" name="Google Shape;1117;p20"/>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118" name="Google Shape;1118;p20"/>
          <p:cNvSpPr/>
          <p:nvPr/>
        </p:nvSpPr>
        <p:spPr>
          <a:xfrm>
            <a:off x="6389078" y="1165913"/>
            <a:ext cx="152400" cy="121560"/>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Quattrocento Sans"/>
              <a:ea typeface="Quattrocento Sans"/>
              <a:cs typeface="Quattrocento Sans"/>
              <a:sym typeface="Quattrocento Sans"/>
            </a:endParaRPr>
          </a:p>
        </p:txBody>
      </p:sp>
      <p:cxnSp>
        <p:nvCxnSpPr>
          <p:cNvPr id="1119" name="Google Shape;1119;p20"/>
          <p:cNvCxnSpPr/>
          <p:nvPr/>
        </p:nvCxnSpPr>
        <p:spPr>
          <a:xfrm>
            <a:off x="0" y="1207477"/>
            <a:ext cx="6389077" cy="0"/>
          </a:xfrm>
          <a:prstGeom prst="straightConnector1">
            <a:avLst/>
          </a:prstGeom>
          <a:noFill/>
          <a:ln cap="flat" cmpd="sng" w="9525">
            <a:solidFill>
              <a:schemeClr val="accent1"/>
            </a:solidFill>
            <a:prstDash val="solid"/>
            <a:miter lim="800000"/>
            <a:headEnd len="sm" w="sm" type="none"/>
            <a:tailEnd len="sm" w="sm" type="none"/>
          </a:ln>
        </p:spPr>
      </p:cxnSp>
      <p:sp>
        <p:nvSpPr>
          <p:cNvPr id="1120" name="Google Shape;1120;p20"/>
          <p:cNvSpPr/>
          <p:nvPr/>
        </p:nvSpPr>
        <p:spPr>
          <a:xfrm>
            <a:off x="769815" y="2128154"/>
            <a:ext cx="5619262" cy="32316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chemeClr val="lt2"/>
                </a:solidFill>
                <a:latin typeface="Calibri"/>
                <a:ea typeface="Calibri"/>
                <a:cs typeface="Calibri"/>
                <a:sym typeface="Calibri"/>
              </a:rPr>
              <a:t>Committee: Membership / Recognition - Retention</a:t>
            </a:r>
            <a:endParaRPr b="0" i="0" sz="1200" u="none" cap="none" strike="noStrike">
              <a:solidFill>
                <a:schemeClr val="lt2"/>
              </a:solidFill>
              <a:latin typeface="Calibri"/>
              <a:ea typeface="Calibri"/>
              <a:cs typeface="Calibri"/>
              <a:sym typeface="Calibri"/>
            </a:endParaRPr>
          </a:p>
          <a:p>
            <a:pPr indent="-165100" lvl="0" marL="3429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Role: Increasing and maintaining our membership, recognizing outstanding participation.  Retention and recruiting email campaign and monthly attendance reporting</a:t>
            </a:r>
            <a:endParaRPr/>
          </a:p>
          <a:p>
            <a:pPr indent="-165100" lvl="0" marL="3429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Strategic Goal: Growth</a:t>
            </a:r>
            <a:endParaRPr/>
          </a:p>
          <a:p>
            <a:pPr indent="-165100" lvl="0" marL="3429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Time Needed: 4 hours per month, 12 months per year</a:t>
            </a:r>
            <a:endParaRPr/>
          </a:p>
          <a:p>
            <a:pPr indent="0" lvl="0" marL="45720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lt2"/>
                </a:solidFill>
                <a:latin typeface="Calibri"/>
                <a:ea typeface="Calibri"/>
                <a:cs typeface="Calibri"/>
                <a:sym typeface="Calibri"/>
              </a:rPr>
              <a:t>Committee: Sponsorships / Fundraising</a:t>
            </a:r>
            <a:endParaRPr/>
          </a:p>
          <a:p>
            <a:pPr indent="-165100" lvl="0" marL="3429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Role:  All efforts to support chapter: sponsorships, etc.</a:t>
            </a:r>
            <a:endParaRPr/>
          </a:p>
          <a:p>
            <a:pPr indent="-165100" lvl="0" marL="3429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Strategic Goal: Growth</a:t>
            </a:r>
            <a:endParaRPr/>
          </a:p>
          <a:p>
            <a:pPr indent="-165100" lvl="0" marL="3429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Time Needed: 2-3 hours per month, 12 months per year more near symposium</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0" sz="1200" u="none" cap="none" strike="noStrike">
              <a:solidFill>
                <a:schemeClr val="lt2"/>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lt2"/>
                </a:solidFill>
                <a:latin typeface="Calibri"/>
                <a:ea typeface="Calibri"/>
                <a:cs typeface="Calibri"/>
                <a:sym typeface="Calibri"/>
              </a:rPr>
              <a:t>Committee:  Strategy</a:t>
            </a:r>
            <a:endParaRPr b="0" i="0" sz="1200" u="none" cap="none" strike="noStrike">
              <a:solidFill>
                <a:schemeClr val="lt2"/>
              </a:solidFill>
              <a:latin typeface="Calibri"/>
              <a:ea typeface="Calibri"/>
              <a:cs typeface="Calibri"/>
              <a:sym typeface="Calibri"/>
            </a:endParaRPr>
          </a:p>
          <a:p>
            <a:pPr indent="-165100" lvl="0" marL="3429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Role: Creation and management of strategic plan; ensuring performance of plan aligns with strategic goals  </a:t>
            </a:r>
            <a:endParaRPr/>
          </a:p>
          <a:p>
            <a:pPr indent="-165100" lvl="0" marL="3429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Strategic Goal: Growth</a:t>
            </a:r>
            <a:endParaRPr/>
          </a:p>
          <a:p>
            <a:pPr indent="-165100" lvl="0" marL="3429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Time Needed: 2-4 hours per month, 12 months per year</a:t>
            </a:r>
            <a:endParaRPr/>
          </a:p>
        </p:txBody>
      </p:sp>
      <p:sp>
        <p:nvSpPr>
          <p:cNvPr id="1121" name="Google Shape;1121;p20"/>
          <p:cNvSpPr/>
          <p:nvPr/>
        </p:nvSpPr>
        <p:spPr>
          <a:xfrm>
            <a:off x="6808178" y="1989325"/>
            <a:ext cx="5383822" cy="46782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100" u="none" cap="none" strike="noStrike">
                <a:solidFill>
                  <a:schemeClr val="lt2"/>
                </a:solidFill>
                <a:latin typeface="Calibri"/>
                <a:ea typeface="Calibri"/>
                <a:cs typeface="Calibri"/>
                <a:sym typeface="Calibri"/>
              </a:rPr>
              <a:t>Committee: Technology</a:t>
            </a:r>
            <a:endParaRPr/>
          </a:p>
          <a:p>
            <a:pPr indent="-165100" lvl="0" marL="34290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Role: Oversight in all technology from website to online communications; webinar admin for events Web site design / Email list management / File - document archive management / Webinars</a:t>
            </a:r>
            <a:endParaRPr/>
          </a:p>
          <a:p>
            <a:pPr indent="-165100" lvl="0" marL="34290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Strategic Goal: Transform</a:t>
            </a:r>
            <a:endParaRPr/>
          </a:p>
          <a:p>
            <a:pPr indent="-165100" lvl="0" marL="34290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Time Needed: 3-8 hours per month, 12 months per year more near symposium</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100">
              <a:solidFill>
                <a:schemeClr val="lt2"/>
              </a:solidFill>
              <a:latin typeface="Calibri"/>
              <a:ea typeface="Calibri"/>
              <a:cs typeface="Calibri"/>
              <a:sym typeface="Calibri"/>
            </a:endParaRPr>
          </a:p>
          <a:p>
            <a:pPr indent="0" lvl="0" marL="0" marR="0" rtl="0" algn="l">
              <a:spcBef>
                <a:spcPts val="0"/>
              </a:spcBef>
              <a:spcAft>
                <a:spcPts val="0"/>
              </a:spcAft>
              <a:buNone/>
            </a:pPr>
            <a:r>
              <a:rPr b="1" lang="en-US" sz="1100">
                <a:solidFill>
                  <a:schemeClr val="lt2"/>
                </a:solidFill>
                <a:latin typeface="Calibri"/>
                <a:ea typeface="Calibri"/>
                <a:cs typeface="Calibri"/>
                <a:sym typeface="Calibri"/>
              </a:rPr>
              <a:t>Committee: MARCOM / Marketing and Communications</a:t>
            </a:r>
            <a:endParaRPr sz="1100">
              <a:solidFill>
                <a:schemeClr val="lt2"/>
              </a:solidFill>
              <a:latin typeface="Calibri"/>
              <a:ea typeface="Calibri"/>
              <a:cs typeface="Calibri"/>
              <a:sym typeface="Calibri"/>
            </a:endParaRPr>
          </a:p>
          <a:p>
            <a:pPr indent="-165100" lvl="0" marL="34290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Role:  Collection of content for timely communication and publication of events, info, monthly newsletter.  Oversight of all communications, email campaigns,  photography and videography at events.  SCTE literature, events and table</a:t>
            </a:r>
            <a:endParaRPr/>
          </a:p>
          <a:p>
            <a:pPr indent="-165100" lvl="0" marL="34290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Strategic Goal:  Transform</a:t>
            </a:r>
            <a:endParaRPr/>
          </a:p>
          <a:p>
            <a:pPr indent="-165100" lvl="0" marL="34290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Time Needed: 4 hours per month, 12 months per year</a:t>
            </a:r>
            <a:endParaRPr/>
          </a:p>
          <a:p>
            <a:pPr indent="0" lvl="0" marL="45720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100">
                <a:solidFill>
                  <a:schemeClr val="lt2"/>
                </a:solidFill>
                <a:latin typeface="Calibri"/>
                <a:ea typeface="Calibri"/>
                <a:cs typeface="Calibri"/>
                <a:sym typeface="Calibri"/>
              </a:rPr>
              <a:t>Committee: Professional </a:t>
            </a:r>
            <a:r>
              <a:rPr lang="en-US" sz="1100">
                <a:solidFill>
                  <a:schemeClr val="dk1"/>
                </a:solidFill>
                <a:latin typeface="Calibri"/>
                <a:ea typeface="Calibri"/>
                <a:cs typeface="Calibri"/>
                <a:sym typeface="Calibri"/>
              </a:rPr>
              <a:t>Lead: Abbie O’Dell( Charter), Chris Miranda (Comcast)</a:t>
            </a:r>
            <a:endParaRPr/>
          </a:p>
          <a:p>
            <a:pPr indent="-165100" lvl="0" marL="34290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Members: Nick Segura</a:t>
            </a:r>
            <a:endParaRPr/>
          </a:p>
          <a:p>
            <a:pPr indent="-165100" lvl="0" marL="34290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Role: Focus on certification, test prep and test taking. Coordinate/establish monthly trainings, publication efforts to advertise of training events</a:t>
            </a:r>
            <a:endParaRPr/>
          </a:p>
          <a:p>
            <a:pPr indent="-165100" lvl="0" marL="34290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Strategic Goal: Transform</a:t>
            </a:r>
            <a:endParaRPr/>
          </a:p>
          <a:p>
            <a:pPr indent="-165100" lvl="0" marL="34290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Time Needed: 2-3 hours per month, 12 months per year</a:t>
            </a:r>
            <a:endParaRPr/>
          </a:p>
          <a:p>
            <a:pPr indent="-95250" lvl="0" marL="342900" marR="0" rtl="0" algn="l">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200">
                <a:solidFill>
                  <a:schemeClr val="lt2"/>
                </a:solidFill>
                <a:latin typeface="Calibri"/>
                <a:ea typeface="Calibri"/>
                <a:cs typeface="Calibri"/>
                <a:sym typeface="Calibri"/>
              </a:rPr>
              <a:t>Committee: Social Media *NEW*</a:t>
            </a:r>
            <a:endParaRPr/>
          </a:p>
          <a:p>
            <a:pPr indent="-165100" lvl="0" marL="34290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Role: Support trainings, membership drives, sponsorships, symposium/cable games/golf, etc by posting information onto our social media sites, including Facebook, Twitter, LinkedIn, etc.</a:t>
            </a:r>
            <a:endParaRPr/>
          </a:p>
          <a:p>
            <a:pPr indent="-165100" lvl="0" marL="34290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Strategic Goal:  Connect</a:t>
            </a:r>
            <a:endParaRPr/>
          </a:p>
          <a:p>
            <a:pPr indent="-165100" lvl="0" marL="34290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Time Needed: 1-2 hours per month, 12 months per year</a:t>
            </a:r>
            <a:endParaRPr sz="1100">
              <a:solidFill>
                <a:schemeClr val="dk1"/>
              </a:solidFill>
              <a:latin typeface="Calibri"/>
              <a:ea typeface="Calibri"/>
              <a:cs typeface="Calibri"/>
              <a:sym typeface="Calibri"/>
            </a:endParaRPr>
          </a:p>
        </p:txBody>
      </p:sp>
      <p:pic>
        <p:nvPicPr>
          <p:cNvPr id="1122" name="Google Shape;1122;p20"/>
          <p:cNvPicPr preferRelativeResize="0"/>
          <p:nvPr/>
        </p:nvPicPr>
        <p:blipFill rotWithShape="1">
          <a:blip r:embed="rId4">
            <a:alphaModFix/>
          </a:blip>
          <a:srcRect b="0" l="0" r="0" t="0"/>
          <a:stretch/>
        </p:blipFill>
        <p:spPr>
          <a:xfrm>
            <a:off x="6976177" y="1429819"/>
            <a:ext cx="4424492" cy="69833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sp>
        <p:nvSpPr>
          <p:cNvPr id="1127" name="Google Shape;1127;p21"/>
          <p:cNvSpPr txBox="1"/>
          <p:nvPr>
            <p:ph type="title"/>
          </p:nvPr>
        </p:nvSpPr>
        <p:spPr>
          <a:xfrm>
            <a:off x="838200" y="365126"/>
            <a:ext cx="10515600" cy="6529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3600"/>
              <a:buFont typeface="Gill Sans"/>
              <a:buNone/>
            </a:pPr>
            <a:r>
              <a:rPr lang="en-US"/>
              <a:t>2023 Committee Lists </a:t>
            </a:r>
            <a:endParaRPr/>
          </a:p>
        </p:txBody>
      </p:sp>
      <p:sp>
        <p:nvSpPr>
          <p:cNvPr id="1128" name="Google Shape;1128;p21"/>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cxnSp>
        <p:nvCxnSpPr>
          <p:cNvPr id="1129" name="Google Shape;1129;p21"/>
          <p:cNvCxnSpPr/>
          <p:nvPr/>
        </p:nvCxnSpPr>
        <p:spPr>
          <a:xfrm>
            <a:off x="0" y="1207477"/>
            <a:ext cx="6389077" cy="0"/>
          </a:xfrm>
          <a:prstGeom prst="straightConnector1">
            <a:avLst/>
          </a:prstGeom>
          <a:noFill/>
          <a:ln cap="flat" cmpd="sng" w="9525">
            <a:solidFill>
              <a:schemeClr val="accent1"/>
            </a:solidFill>
            <a:prstDash val="solid"/>
            <a:miter lim="800000"/>
            <a:headEnd len="sm" w="sm" type="none"/>
            <a:tailEnd len="sm" w="sm" type="none"/>
          </a:ln>
        </p:spPr>
      </p:cxnSp>
      <p:sp>
        <p:nvSpPr>
          <p:cNvPr id="1130" name="Google Shape;1130;p21"/>
          <p:cNvSpPr/>
          <p:nvPr/>
        </p:nvSpPr>
        <p:spPr>
          <a:xfrm>
            <a:off x="778643" y="2209660"/>
            <a:ext cx="5571535"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2"/>
                </a:solidFill>
                <a:latin typeface="Calibri"/>
                <a:ea typeface="Calibri"/>
                <a:cs typeface="Calibri"/>
                <a:sym typeface="Calibri"/>
              </a:rPr>
              <a:t>Committee: Community Outreach </a:t>
            </a:r>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Role:  Planning, executing outreach programs for schools, robotics, other industry participation</a:t>
            </a:r>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Strategic Goal: Connect</a:t>
            </a:r>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Time Needed: 1-2 hours per year, 12 months per year –intermittent</a:t>
            </a:r>
            <a:endParaRPr/>
          </a:p>
          <a:p>
            <a:pPr indent="-88900" lvl="0" marL="342900" marR="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200">
                <a:solidFill>
                  <a:schemeClr val="lt2"/>
                </a:solidFill>
                <a:latin typeface="Calibri"/>
                <a:ea typeface="Calibri"/>
                <a:cs typeface="Calibri"/>
                <a:sym typeface="Calibri"/>
              </a:rPr>
              <a:t>Committee: Symposium / Cable Games / Golf</a:t>
            </a:r>
            <a:endParaRPr sz="1200">
              <a:solidFill>
                <a:schemeClr val="lt2"/>
              </a:solidFill>
              <a:latin typeface="Calibri"/>
              <a:ea typeface="Calibri"/>
              <a:cs typeface="Calibri"/>
              <a:sym typeface="Calibri"/>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Role: Plan and organize annual golf tournament, cable games, symposium and vendor day</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Strategic Goal: Connect</a:t>
            </a:r>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Time Needed: 20-30 hours per month, 6 months per year</a:t>
            </a:r>
            <a:endParaRPr/>
          </a:p>
          <a:p>
            <a:pPr indent="-88900" lvl="0" marL="342900" marR="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200">
                <a:solidFill>
                  <a:schemeClr val="lt2"/>
                </a:solidFill>
                <a:latin typeface="Calibri"/>
                <a:ea typeface="Calibri"/>
                <a:cs typeface="Calibri"/>
                <a:sym typeface="Calibri"/>
              </a:rPr>
              <a:t>Committee: SWAG (Promo Selection)</a:t>
            </a:r>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Role:  Define need, budget for promo items  </a:t>
            </a:r>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Strategic Goal:  Connect</a:t>
            </a:r>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Time Needed: 2 hours per month, 2-3 months per year</a:t>
            </a:r>
            <a:endParaRPr/>
          </a:p>
          <a:p>
            <a:pPr indent="-88900" lvl="0" marL="342900" marR="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88900" lvl="0" marL="342900" marR="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131" name="Google Shape;1131;p21"/>
          <p:cNvSpPr/>
          <p:nvPr/>
        </p:nvSpPr>
        <p:spPr>
          <a:xfrm>
            <a:off x="6759449" y="2032584"/>
            <a:ext cx="5280408" cy="45550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400">
              <a:solidFill>
                <a:schemeClr val="lt2"/>
              </a:solidFill>
              <a:latin typeface="Calibri"/>
              <a:ea typeface="Calibri"/>
              <a:cs typeface="Calibri"/>
              <a:sym typeface="Calibri"/>
            </a:endParaRPr>
          </a:p>
          <a:p>
            <a:pPr indent="0" lvl="0" marL="0" marR="0" rtl="0" algn="l">
              <a:spcBef>
                <a:spcPts val="0"/>
              </a:spcBef>
              <a:spcAft>
                <a:spcPts val="0"/>
              </a:spcAft>
              <a:buNone/>
            </a:pPr>
            <a:r>
              <a:rPr b="1" lang="en-US" sz="1200">
                <a:solidFill>
                  <a:schemeClr val="lt2"/>
                </a:solidFill>
                <a:latin typeface="Calibri"/>
                <a:ea typeface="Calibri"/>
                <a:cs typeface="Calibri"/>
                <a:sym typeface="Calibri"/>
              </a:rPr>
              <a:t>Committee:  Financial Review / Audit</a:t>
            </a:r>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Filled by: One board member and two assistant board members per bylaws</a:t>
            </a:r>
            <a:endParaRPr sz="1200">
              <a:solidFill>
                <a:schemeClr val="dk1"/>
              </a:solidFill>
              <a:latin typeface="Calibri"/>
              <a:ea typeface="Calibri"/>
              <a:cs typeface="Calibri"/>
              <a:sym typeface="Calibri"/>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Role: Conduct annual review of Chapter finances for previous FY, assist treasurer as necessary (Due end of 3/31 for points)</a:t>
            </a:r>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Strategic Goal:  Operate with Excellence</a:t>
            </a:r>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Time Needed: 2-3 hours per year</a:t>
            </a:r>
            <a:endParaRPr/>
          </a:p>
          <a:p>
            <a:pPr indent="0" lvl="0" marL="17780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200">
                <a:solidFill>
                  <a:schemeClr val="lt2"/>
                </a:solidFill>
                <a:latin typeface="Calibri"/>
                <a:ea typeface="Calibri"/>
                <a:cs typeface="Calibri"/>
                <a:sym typeface="Calibri"/>
              </a:rPr>
              <a:t>Committee: Chapter Compliance/Reporting</a:t>
            </a:r>
            <a:endParaRPr sz="1200">
              <a:solidFill>
                <a:schemeClr val="lt2"/>
              </a:solidFill>
              <a:latin typeface="Calibri"/>
              <a:ea typeface="Calibri"/>
              <a:cs typeface="Calibri"/>
              <a:sym typeface="Calibri"/>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Role: Attending to our Chapter points matrix and compliance reporting</a:t>
            </a:r>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Strategic Goal: Operate with Excellence</a:t>
            </a:r>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Time Needed: 4-6 hours per month, 12 months per year</a:t>
            </a:r>
            <a:endParaRPr/>
          </a:p>
          <a:p>
            <a:pPr indent="0" lvl="0" marL="0" marR="0" rtl="0" algn="l">
              <a:spcBef>
                <a:spcPts val="0"/>
              </a:spcBef>
              <a:spcAft>
                <a:spcPts val="0"/>
              </a:spcAft>
              <a:buNone/>
            </a:pPr>
            <a:r>
              <a:t/>
            </a:r>
            <a:endParaRPr b="1" sz="1200">
              <a:solidFill>
                <a:schemeClr val="lt2"/>
              </a:solidFill>
              <a:latin typeface="Calibri"/>
              <a:ea typeface="Calibri"/>
              <a:cs typeface="Calibri"/>
              <a:sym typeface="Calibri"/>
            </a:endParaRPr>
          </a:p>
          <a:p>
            <a:pPr indent="0" lvl="0" marL="0" marR="0" rtl="0" algn="l">
              <a:spcBef>
                <a:spcPts val="0"/>
              </a:spcBef>
              <a:spcAft>
                <a:spcPts val="0"/>
              </a:spcAft>
              <a:buNone/>
            </a:pPr>
            <a:r>
              <a:rPr b="1" lang="en-US" sz="1200">
                <a:solidFill>
                  <a:schemeClr val="lt2"/>
                </a:solidFill>
                <a:latin typeface="Calibri"/>
                <a:ea typeface="Calibri"/>
                <a:cs typeface="Calibri"/>
                <a:sym typeface="Calibri"/>
              </a:rPr>
              <a:t>Committee:  Executive Committee </a:t>
            </a:r>
            <a:endParaRPr sz="1200">
              <a:solidFill>
                <a:schemeClr val="lt2"/>
              </a:solidFill>
              <a:latin typeface="Calibri"/>
              <a:ea typeface="Calibri"/>
              <a:cs typeface="Calibri"/>
              <a:sym typeface="Calibri"/>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Filled by: President, VP, Secretary and Treasurer per bylaws</a:t>
            </a:r>
            <a:endParaRPr sz="1200">
              <a:solidFill>
                <a:schemeClr val="dk1"/>
              </a:solidFill>
              <a:latin typeface="Calibri"/>
              <a:ea typeface="Calibri"/>
              <a:cs typeface="Calibri"/>
              <a:sym typeface="Calibri"/>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Role: Board orientation, grooming, succession, Associate assignments</a:t>
            </a:r>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Strategic Goal: Operate with excellence</a:t>
            </a:r>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Time Needed: 2-3 hours per month, 12 months per year</a:t>
            </a:r>
            <a:endParaRPr/>
          </a:p>
          <a:p>
            <a:pPr indent="0" lvl="0" marL="0" marR="0" rtl="0" algn="l">
              <a:spcBef>
                <a:spcPts val="0"/>
              </a:spcBef>
              <a:spcAft>
                <a:spcPts val="0"/>
              </a:spcAft>
              <a:buNone/>
            </a:pPr>
            <a:r>
              <a:t/>
            </a:r>
            <a:endParaRPr b="1" sz="1200">
              <a:solidFill>
                <a:schemeClr val="lt2"/>
              </a:solidFill>
              <a:latin typeface="Calibri"/>
              <a:ea typeface="Calibri"/>
              <a:cs typeface="Calibri"/>
              <a:sym typeface="Calibri"/>
            </a:endParaRPr>
          </a:p>
          <a:p>
            <a:pPr indent="0" lvl="0" marL="0" marR="0" rtl="0" algn="l">
              <a:spcBef>
                <a:spcPts val="0"/>
              </a:spcBef>
              <a:spcAft>
                <a:spcPts val="0"/>
              </a:spcAft>
              <a:buNone/>
            </a:pPr>
            <a:r>
              <a:rPr b="1" lang="en-US" sz="1200">
                <a:solidFill>
                  <a:schemeClr val="lt2"/>
                </a:solidFill>
                <a:latin typeface="Calibri"/>
                <a:ea typeface="Calibri"/>
                <a:cs typeface="Calibri"/>
                <a:sym typeface="Calibri"/>
              </a:rPr>
              <a:t>Committee: Nomination (Formerly Election Committee)</a:t>
            </a:r>
            <a:endParaRPr sz="1200">
              <a:solidFill>
                <a:schemeClr val="lt2"/>
              </a:solidFill>
              <a:latin typeface="Calibri"/>
              <a:ea typeface="Calibri"/>
              <a:cs typeface="Calibri"/>
              <a:sym typeface="Calibri"/>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Filled by: Secretary per by laws</a:t>
            </a:r>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Role: End of 4Q2021: Organize, recruit, facilitate 2021 election </a:t>
            </a:r>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Strategic Goal: Operate with Excellence</a:t>
            </a:r>
            <a:endParaRPr/>
          </a:p>
          <a:p>
            <a:pPr indent="-165100" lvl="0" marL="34290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Time Needed 2-3 hours per month, 2-3 months per year</a:t>
            </a:r>
            <a:endParaRPr/>
          </a:p>
        </p:txBody>
      </p:sp>
      <p:pic>
        <p:nvPicPr>
          <p:cNvPr id="1132" name="Google Shape;1132;p21"/>
          <p:cNvPicPr preferRelativeResize="0"/>
          <p:nvPr/>
        </p:nvPicPr>
        <p:blipFill rotWithShape="1">
          <a:blip r:embed="rId3">
            <a:alphaModFix/>
          </a:blip>
          <a:srcRect b="0" l="0" r="0" t="0"/>
          <a:stretch/>
        </p:blipFill>
        <p:spPr>
          <a:xfrm>
            <a:off x="672938" y="1394410"/>
            <a:ext cx="5146949" cy="815250"/>
          </a:xfrm>
          <a:prstGeom prst="rect">
            <a:avLst/>
          </a:prstGeom>
          <a:noFill/>
          <a:ln>
            <a:noFill/>
          </a:ln>
        </p:spPr>
      </p:pic>
      <p:pic>
        <p:nvPicPr>
          <p:cNvPr id="1133" name="Google Shape;1133;p21"/>
          <p:cNvPicPr preferRelativeResize="0"/>
          <p:nvPr/>
        </p:nvPicPr>
        <p:blipFill rotWithShape="1">
          <a:blip r:embed="rId4">
            <a:alphaModFix/>
          </a:blip>
          <a:srcRect b="0" l="0" r="0" t="0"/>
          <a:stretch/>
        </p:blipFill>
        <p:spPr>
          <a:xfrm>
            <a:off x="6759449" y="1379616"/>
            <a:ext cx="4747523" cy="652968"/>
          </a:xfrm>
          <a:prstGeom prst="rect">
            <a:avLst/>
          </a:prstGeom>
          <a:noFill/>
          <a:ln>
            <a:noFill/>
          </a:ln>
        </p:spPr>
      </p:pic>
      <p:sp>
        <p:nvSpPr>
          <p:cNvPr id="1134" name="Google Shape;1134;p21"/>
          <p:cNvSpPr/>
          <p:nvPr/>
        </p:nvSpPr>
        <p:spPr>
          <a:xfrm>
            <a:off x="6389078" y="1165913"/>
            <a:ext cx="152400" cy="121560"/>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sp>
        <p:nvSpPr>
          <p:cNvPr id="1139" name="Google Shape;1139;p22"/>
          <p:cNvSpPr txBox="1"/>
          <p:nvPr>
            <p:ph type="title"/>
          </p:nvPr>
        </p:nvSpPr>
        <p:spPr>
          <a:xfrm>
            <a:off x="838200" y="365126"/>
            <a:ext cx="10515600" cy="6529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3600"/>
              <a:buFont typeface="Gill Sans"/>
              <a:buNone/>
            </a:pPr>
            <a:r>
              <a:rPr lang="en-US"/>
              <a:t>2023 Role Duties </a:t>
            </a:r>
            <a:endParaRPr/>
          </a:p>
        </p:txBody>
      </p:sp>
      <p:sp>
        <p:nvSpPr>
          <p:cNvPr id="1140" name="Google Shape;1140;p22"/>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141" name="Google Shape;1141;p22"/>
          <p:cNvSpPr/>
          <p:nvPr/>
        </p:nvSpPr>
        <p:spPr>
          <a:xfrm>
            <a:off x="6389078" y="1165913"/>
            <a:ext cx="152400" cy="121560"/>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cxnSp>
        <p:nvCxnSpPr>
          <p:cNvPr id="1142" name="Google Shape;1142;p22"/>
          <p:cNvCxnSpPr/>
          <p:nvPr/>
        </p:nvCxnSpPr>
        <p:spPr>
          <a:xfrm>
            <a:off x="0" y="1207477"/>
            <a:ext cx="6389077" cy="0"/>
          </a:xfrm>
          <a:prstGeom prst="straightConnector1">
            <a:avLst/>
          </a:prstGeom>
          <a:noFill/>
          <a:ln cap="flat" cmpd="sng" w="9525">
            <a:solidFill>
              <a:schemeClr val="accent1"/>
            </a:solidFill>
            <a:prstDash val="solid"/>
            <a:miter lim="800000"/>
            <a:headEnd len="sm" w="sm" type="none"/>
            <a:tailEnd len="sm" w="sm" type="none"/>
          </a:ln>
        </p:spPr>
      </p:cxnSp>
      <p:sp>
        <p:nvSpPr>
          <p:cNvPr id="1143" name="Google Shape;1143;p22"/>
          <p:cNvSpPr/>
          <p:nvPr/>
        </p:nvSpPr>
        <p:spPr>
          <a:xfrm>
            <a:off x="515999" y="1316529"/>
            <a:ext cx="5766268"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lt2"/>
                </a:solidFill>
                <a:latin typeface="Calibri"/>
                <a:ea typeface="Calibri"/>
                <a:cs typeface="Calibri"/>
                <a:sym typeface="Calibri"/>
              </a:rPr>
              <a:t>President - The Presiding Officer</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Chairs the Executive committee and regular board meetings</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Arranges a minimum of four chapter board meetings per year. To conduct business, the meeting must have quorum, at least 50 percent of board members in attendance.</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Ensures the board performs its duties in keeping with the bylaws and policies.</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Leads the chapter by participating in the development of strategic goals and by working with the chapter board and membership to achieve those goals.</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Ensures all leaders perform the functions for which they are responsible and takes appropriate action if individuals are not performing their duties.</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Impartially guides the discussion of business during official meetings of the membership or board.</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Serves as a link between SCTE•ISBE as headquarters and the local chapter.</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Appoints committees as needed.</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Helps to identify and implement services/programs for chapter members.</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Keeps current with SCTE•ISBE services and promotes the mission of SCTE•ISBE locally.</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Serves as the chapter’s spokesperson.</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Recognizes achievements of chapter leaders and members.</a:t>
            </a:r>
            <a:endParaRPr/>
          </a:p>
          <a:p>
            <a:pPr indent="-82550" lvl="0" marL="171450" marR="0" rtl="0" algn="l">
              <a:spcBef>
                <a:spcPts val="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p:txBody>
      </p:sp>
      <p:sp>
        <p:nvSpPr>
          <p:cNvPr id="1144" name="Google Shape;1144;p22"/>
          <p:cNvSpPr/>
          <p:nvPr/>
        </p:nvSpPr>
        <p:spPr>
          <a:xfrm>
            <a:off x="6891866" y="1329191"/>
            <a:ext cx="5156199"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lt2"/>
                </a:solidFill>
                <a:latin typeface="Calibri"/>
                <a:ea typeface="Calibri"/>
                <a:cs typeface="Calibri"/>
                <a:sym typeface="Calibri"/>
              </a:rPr>
              <a:t>President-Elect / Vice President</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These responsibilities help to ensure that the president-elect is fully prepared to assume the presidency, rather than attempting to learn about the organization while trying to lead it. In some cases, the president-elect or vice president does not automatically succeed the outgoing president. However, it is still important for this leader to be able to manage the chapter in the absence the president or if the president’s position becomes temporarily vacant.</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The president-elect learns how to lead the chapter/meeting group by</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Monitoring progress of chapter’s goals and objectives</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Enforcing the bylaws</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Fulfilling responsibilities assigned by the president</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Advising and assisting the president</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Assuming President’s role in president’s absence</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Learning the details of chapter/meeting group operations</a:t>
            </a:r>
            <a:endParaRPr/>
          </a:p>
          <a:p>
            <a:pPr indent="0" lvl="0" marL="0" marR="0" rtl="0" algn="l">
              <a:spcBef>
                <a:spcPts val="0"/>
              </a:spcBef>
              <a:spcAft>
                <a:spcPts val="0"/>
              </a:spcAft>
              <a:buNone/>
            </a:pPr>
            <a:r>
              <a:rPr b="1" lang="en-US" sz="1600">
                <a:solidFill>
                  <a:schemeClr val="lt2"/>
                </a:solidFill>
                <a:latin typeface="Calibri"/>
                <a:ea typeface="Calibri"/>
                <a:cs typeface="Calibri"/>
                <a:sym typeface="Calibri"/>
              </a:rPr>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23"/>
          <p:cNvSpPr txBox="1"/>
          <p:nvPr>
            <p:ph type="title"/>
          </p:nvPr>
        </p:nvSpPr>
        <p:spPr>
          <a:xfrm>
            <a:off x="838200" y="365126"/>
            <a:ext cx="10515600" cy="6529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3600"/>
              <a:buFont typeface="Gill Sans"/>
              <a:buNone/>
            </a:pPr>
            <a:r>
              <a:rPr lang="en-US"/>
              <a:t>2023 Role Duties </a:t>
            </a:r>
            <a:endParaRPr/>
          </a:p>
        </p:txBody>
      </p:sp>
      <p:sp>
        <p:nvSpPr>
          <p:cNvPr id="1150" name="Google Shape;1150;p23"/>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151" name="Google Shape;1151;p23"/>
          <p:cNvSpPr/>
          <p:nvPr/>
        </p:nvSpPr>
        <p:spPr>
          <a:xfrm>
            <a:off x="6389078" y="1165913"/>
            <a:ext cx="152400" cy="121560"/>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cxnSp>
        <p:nvCxnSpPr>
          <p:cNvPr id="1152" name="Google Shape;1152;p23"/>
          <p:cNvCxnSpPr/>
          <p:nvPr/>
        </p:nvCxnSpPr>
        <p:spPr>
          <a:xfrm>
            <a:off x="0" y="1207477"/>
            <a:ext cx="6389077" cy="0"/>
          </a:xfrm>
          <a:prstGeom prst="straightConnector1">
            <a:avLst/>
          </a:prstGeom>
          <a:noFill/>
          <a:ln cap="flat" cmpd="sng" w="9525">
            <a:solidFill>
              <a:schemeClr val="accent1"/>
            </a:solidFill>
            <a:prstDash val="solid"/>
            <a:miter lim="800000"/>
            <a:headEnd len="sm" w="sm" type="none"/>
            <a:tailEnd len="sm" w="sm" type="none"/>
          </a:ln>
        </p:spPr>
      </p:cxnSp>
      <p:sp>
        <p:nvSpPr>
          <p:cNvPr id="1153" name="Google Shape;1153;p23"/>
          <p:cNvSpPr/>
          <p:nvPr/>
        </p:nvSpPr>
        <p:spPr>
          <a:xfrm>
            <a:off x="877411" y="1329037"/>
            <a:ext cx="5536222" cy="47397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lt2"/>
                </a:solidFill>
                <a:latin typeface="Calibri"/>
                <a:ea typeface="Calibri"/>
                <a:cs typeface="Calibri"/>
                <a:sym typeface="Calibri"/>
              </a:rPr>
              <a:t> Secretary - The official recorder and record keeper</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Prepares and distributes minutes of official board and membership meetings.</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Oversees the completion of meeting reports and their filing with headquarters.</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Maintains all official documents (e.g., bylaws, minutes, board contacts, elections, etc.) and updates those documents as required (e.g., files amendments to the bylaws with headquarters, etc.).</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Work with the Membership chair/vice president to coordinate mailings/emails.</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lt2"/>
                </a:solidFill>
                <a:latin typeface="Calibri"/>
                <a:ea typeface="Calibri"/>
                <a:cs typeface="Calibri"/>
                <a:sym typeface="Calibri"/>
              </a:rPr>
              <a:t> </a:t>
            </a:r>
            <a:endParaRPr/>
          </a:p>
          <a:p>
            <a:pPr indent="0" lvl="0" marL="0" marR="0" rtl="0" algn="l">
              <a:spcBef>
                <a:spcPts val="0"/>
              </a:spcBef>
              <a:spcAft>
                <a:spcPts val="0"/>
              </a:spcAft>
              <a:buNone/>
            </a:pPr>
            <a:r>
              <a:rPr b="1" lang="en-US" sz="1600">
                <a:solidFill>
                  <a:schemeClr val="lt2"/>
                </a:solidFill>
                <a:latin typeface="Calibri"/>
                <a:ea typeface="Calibri"/>
                <a:cs typeface="Calibri"/>
                <a:sym typeface="Calibri"/>
              </a:rPr>
              <a:t>Vice President of Professional Development</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Oversees the Events and Certification subcommittees</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Enhances &amp; improves educational seminars and chapter meetings and ensures promotion of the events through meeting notices, website, and social media</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Investigates “partnering” educational opportunities with other organizations</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Develops programs for the year to enhance the cable broadband profession</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Works with other chapter officers to promote events</a:t>
            </a:r>
            <a:endParaRPr sz="1600">
              <a:solidFill>
                <a:schemeClr val="dk1"/>
              </a:solidFill>
              <a:latin typeface="Calibri"/>
              <a:ea typeface="Calibri"/>
              <a:cs typeface="Calibri"/>
              <a:sym typeface="Calibri"/>
            </a:endParaRPr>
          </a:p>
        </p:txBody>
      </p:sp>
      <p:sp>
        <p:nvSpPr>
          <p:cNvPr id="1154" name="Google Shape;1154;p23"/>
          <p:cNvSpPr/>
          <p:nvPr/>
        </p:nvSpPr>
        <p:spPr>
          <a:xfrm>
            <a:off x="7017598" y="1329037"/>
            <a:ext cx="4950035"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lt2"/>
                </a:solidFill>
                <a:latin typeface="Calibri"/>
                <a:ea typeface="Calibri"/>
                <a:cs typeface="Calibri"/>
                <a:sym typeface="Calibri"/>
              </a:rPr>
              <a:t> Vice President, Membership</a:t>
            </a:r>
            <a:endParaRPr/>
          </a:p>
          <a:p>
            <a:pPr indent="-171450" lvl="1" marL="1714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Oversees the Election subcommittee</a:t>
            </a:r>
            <a:endParaRPr/>
          </a:p>
          <a:p>
            <a:pPr indent="-171450" lvl="1" marL="1714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Identifies potential members</a:t>
            </a:r>
            <a:endParaRPr/>
          </a:p>
          <a:p>
            <a:pPr indent="-171450" lvl="1" marL="1714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Develops membership and retention campaigns</a:t>
            </a:r>
            <a:endParaRPr/>
          </a:p>
          <a:p>
            <a:pPr indent="-171450" lvl="1" marL="1714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Maintains chapter mailing lists</a:t>
            </a:r>
            <a:endParaRPr/>
          </a:p>
          <a:p>
            <a:pPr indent="-171450" lvl="1" marL="1714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Develops surveys to assess needs of chapter members</a:t>
            </a:r>
            <a:endParaRPr/>
          </a:p>
          <a:p>
            <a:pPr indent="-82550" lvl="0" marL="171450" marR="0" rtl="0" algn="l">
              <a:spcBef>
                <a:spcPts val="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600">
                <a:solidFill>
                  <a:schemeClr val="lt2"/>
                </a:solidFill>
                <a:latin typeface="Calibri"/>
                <a:ea typeface="Calibri"/>
                <a:cs typeface="Calibri"/>
                <a:sym typeface="Calibri"/>
              </a:rPr>
              <a:t>Treasurer, Vice President of Finance</a:t>
            </a:r>
            <a:endParaRPr/>
          </a:p>
          <a:p>
            <a:pPr indent="-171450" lvl="1" marL="1714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Oversees the Finance and Fundraising committees</a:t>
            </a:r>
            <a:endParaRPr/>
          </a:p>
          <a:p>
            <a:pPr indent="-171450" lvl="1" marL="1714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Maintains all financial accounts and records, and proper documentation of all financial transactions.</a:t>
            </a:r>
            <a:endParaRPr/>
          </a:p>
          <a:p>
            <a:pPr indent="-171450" lvl="1" marL="1714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Provides written and/or oral reports on the organization’s financial status at each board meeting which is to be captured in the minutes.</a:t>
            </a:r>
            <a:endParaRPr/>
          </a:p>
          <a:p>
            <a:pPr indent="-171450" lvl="1" marL="1714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Prepares quarterly and year-end financial reports, which are filed with headquarters.</a:t>
            </a:r>
            <a:endParaRPr/>
          </a:p>
          <a:p>
            <a:pPr indent="-171450" lvl="1" marL="1714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Reconciles the chapter’s QuickBooks accounts.</a:t>
            </a:r>
            <a:endParaRPr/>
          </a:p>
          <a:p>
            <a:pPr indent="-171450" lvl="1" marL="1714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Monitors cash flow.</a:t>
            </a:r>
            <a:endParaRPr/>
          </a:p>
          <a:p>
            <a:pPr indent="-171450" lvl="1" marL="1714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Prepares annual budget with the help of other officers.</a:t>
            </a:r>
            <a:endParaRPr/>
          </a:p>
          <a:p>
            <a:pPr indent="-171450" lvl="1" marL="1714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Maintains banking relationship with local bank.</a:t>
            </a:r>
            <a:endParaRPr/>
          </a:p>
          <a:p>
            <a:pPr indent="-171450" lvl="1" marL="1714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Ensures that the 501(c)(6) disclaimer is on chapter receipts and advertisements.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sp>
        <p:nvSpPr>
          <p:cNvPr id="1159" name="Google Shape;1159;p24"/>
          <p:cNvSpPr txBox="1"/>
          <p:nvPr>
            <p:ph type="title"/>
          </p:nvPr>
        </p:nvSpPr>
        <p:spPr>
          <a:xfrm>
            <a:off x="838200" y="365126"/>
            <a:ext cx="10515600" cy="6529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3600"/>
              <a:buFont typeface="Gill Sans"/>
              <a:buNone/>
            </a:pPr>
            <a:r>
              <a:rPr lang="en-US"/>
              <a:t>2023 Role Duties </a:t>
            </a:r>
            <a:endParaRPr/>
          </a:p>
        </p:txBody>
      </p:sp>
      <p:sp>
        <p:nvSpPr>
          <p:cNvPr id="1160" name="Google Shape;1160;p24"/>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161" name="Google Shape;1161;p24"/>
          <p:cNvSpPr/>
          <p:nvPr/>
        </p:nvSpPr>
        <p:spPr>
          <a:xfrm>
            <a:off x="6389078" y="1165913"/>
            <a:ext cx="152400" cy="121560"/>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cxnSp>
        <p:nvCxnSpPr>
          <p:cNvPr id="1162" name="Google Shape;1162;p24"/>
          <p:cNvCxnSpPr/>
          <p:nvPr/>
        </p:nvCxnSpPr>
        <p:spPr>
          <a:xfrm>
            <a:off x="0" y="1207477"/>
            <a:ext cx="6389077" cy="0"/>
          </a:xfrm>
          <a:prstGeom prst="straightConnector1">
            <a:avLst/>
          </a:prstGeom>
          <a:noFill/>
          <a:ln cap="flat" cmpd="sng" w="9525">
            <a:solidFill>
              <a:schemeClr val="accent1"/>
            </a:solidFill>
            <a:prstDash val="solid"/>
            <a:miter lim="800000"/>
            <a:headEnd len="sm" w="sm" type="none"/>
            <a:tailEnd len="sm" w="sm" type="none"/>
          </a:ln>
        </p:spPr>
      </p:cxnSp>
      <p:sp>
        <p:nvSpPr>
          <p:cNvPr id="1163" name="Google Shape;1163;p24"/>
          <p:cNvSpPr/>
          <p:nvPr/>
        </p:nvSpPr>
        <p:spPr>
          <a:xfrm>
            <a:off x="6939411" y="1287473"/>
            <a:ext cx="5252589" cy="32008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lt2"/>
                </a:solidFill>
                <a:latin typeface="Calibri"/>
                <a:ea typeface="Calibri"/>
                <a:cs typeface="Calibri"/>
                <a:sym typeface="Calibri"/>
              </a:rPr>
              <a:t> </a:t>
            </a:r>
            <a:endParaRPr/>
          </a:p>
          <a:p>
            <a:pPr indent="0" lvl="0" marL="0" marR="0" rtl="0" algn="l">
              <a:spcBef>
                <a:spcPts val="0"/>
              </a:spcBef>
              <a:spcAft>
                <a:spcPts val="0"/>
              </a:spcAft>
              <a:buNone/>
            </a:pPr>
            <a:r>
              <a:rPr b="1" lang="en-US" sz="1600">
                <a:solidFill>
                  <a:schemeClr val="lt2"/>
                </a:solidFill>
                <a:latin typeface="Calibri"/>
                <a:ea typeface="Calibri"/>
                <a:cs typeface="Calibri"/>
                <a:sym typeface="Calibri"/>
              </a:rPr>
              <a:t>Vice President of Technology, CTO</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Maintains chapter website operations</a:t>
            </a:r>
            <a:endParaRPr/>
          </a:p>
          <a:p>
            <a:pPr indent="-171450" lvl="1" marL="1714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Prepares and sources new content and updates</a:t>
            </a:r>
            <a:endParaRPr/>
          </a:p>
          <a:p>
            <a:pPr indent="-171450" lvl="1" marL="1714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Maintain chapter calendar of events</a:t>
            </a:r>
            <a:endParaRPr/>
          </a:p>
          <a:p>
            <a:pPr indent="-171450" lvl="1" marL="1714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Content capturing for use (website/social media, etc.)</a:t>
            </a:r>
            <a:endParaRPr/>
          </a:p>
          <a:p>
            <a:pPr indent="-171450" lvl="1" marL="1714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Website updates as requested by the Committee</a:t>
            </a:r>
            <a:endParaRPr/>
          </a:p>
          <a:p>
            <a:pPr indent="-171450" lvl="1" marL="1714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Generate content for social media / online publications / online chapter presence</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Maintain and publish chapter technology assets list</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Scheduling, reserving, coordinating, and recording monthly Webinars for publication on SCTE’s website</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Maintain central documentation repository for chapter use</a:t>
            </a:r>
            <a:endParaRPr b="1" sz="1600" strike="sngStrike">
              <a:solidFill>
                <a:schemeClr val="lt2"/>
              </a:solidFill>
              <a:latin typeface="Calibri"/>
              <a:ea typeface="Calibri"/>
              <a:cs typeface="Calibri"/>
              <a:sym typeface="Calibri"/>
            </a:endParaRPr>
          </a:p>
          <a:p>
            <a:pPr indent="0" lvl="0" marL="0" marR="0" rtl="0" algn="l">
              <a:spcBef>
                <a:spcPts val="0"/>
              </a:spcBef>
              <a:spcAft>
                <a:spcPts val="0"/>
              </a:spcAft>
              <a:buNone/>
            </a:pPr>
            <a:r>
              <a:rPr b="1" lang="en-US" sz="1600">
                <a:solidFill>
                  <a:schemeClr val="lt2"/>
                </a:solidFill>
                <a:latin typeface="Calibri"/>
                <a:ea typeface="Calibri"/>
                <a:cs typeface="Calibri"/>
                <a:sym typeface="Calibri"/>
              </a:rPr>
              <a:t> </a:t>
            </a:r>
            <a:endParaRPr/>
          </a:p>
        </p:txBody>
      </p:sp>
      <p:sp>
        <p:nvSpPr>
          <p:cNvPr id="1164" name="Google Shape;1164;p24"/>
          <p:cNvSpPr/>
          <p:nvPr/>
        </p:nvSpPr>
        <p:spPr>
          <a:xfrm>
            <a:off x="1095165" y="1396860"/>
            <a:ext cx="5000835" cy="46782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2"/>
                </a:solidFill>
                <a:latin typeface="Calibri"/>
                <a:ea typeface="Calibri"/>
                <a:cs typeface="Calibri"/>
                <a:sym typeface="Calibri"/>
              </a:rPr>
              <a:t> </a:t>
            </a:r>
            <a:r>
              <a:rPr b="1" lang="en-US" sz="1600">
                <a:solidFill>
                  <a:schemeClr val="lt2"/>
                </a:solidFill>
                <a:latin typeface="Calibri"/>
                <a:ea typeface="Calibri"/>
                <a:cs typeface="Calibri"/>
                <a:sym typeface="Calibri"/>
              </a:rPr>
              <a:t>Vice President of Strategy</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Oversees the compliance and recognition subcommittees</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Participate on the executive committee to establish the strategic direction of the chapter</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Identify projects and programs to support the strategic goals</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Track and report on the progress of the execution against those goals</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Recommend and form ad-hoc subcommittees pursuant to the execution of those goals</a:t>
            </a:r>
            <a:endParaRPr/>
          </a:p>
          <a:p>
            <a:pPr indent="0" lvl="0" marL="0" marR="0" rtl="0" algn="l">
              <a:spcBef>
                <a:spcPts val="0"/>
              </a:spcBef>
              <a:spcAft>
                <a:spcPts val="0"/>
              </a:spcAft>
              <a:buNone/>
            </a:pPr>
            <a:r>
              <a:rPr b="1" lang="en-US" sz="1400">
                <a:solidFill>
                  <a:schemeClr val="lt2"/>
                </a:solidFill>
                <a:latin typeface="Calibri"/>
                <a:ea typeface="Calibri"/>
                <a:cs typeface="Calibri"/>
                <a:sym typeface="Calibri"/>
              </a:rPr>
              <a:t> </a:t>
            </a:r>
            <a:endParaRPr/>
          </a:p>
          <a:p>
            <a:pPr indent="0" lvl="0" marL="0" marR="0" rtl="0" algn="l">
              <a:spcBef>
                <a:spcPts val="0"/>
              </a:spcBef>
              <a:spcAft>
                <a:spcPts val="0"/>
              </a:spcAft>
              <a:buNone/>
            </a:pPr>
            <a:r>
              <a:rPr b="1" lang="en-US" sz="1600">
                <a:solidFill>
                  <a:schemeClr val="lt2"/>
                </a:solidFill>
                <a:latin typeface="Calibri"/>
                <a:ea typeface="Calibri"/>
                <a:cs typeface="Calibri"/>
                <a:sym typeface="Calibri"/>
              </a:rPr>
              <a:t>Vice President of Marketing and Communications</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Oversees the Community Outreach and Communications subcommittees</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Produces &amp; edits e-mail notifications for chapter meetings, hard copy fliers and newsletters</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Coordinates stories and production</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Recruits members to write articles</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Acts as a liaison with other SCTE•ISBE chapters and local cable groups</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Manages social media accounts</a:t>
            </a:r>
            <a:endParaRPr b="1" sz="1400">
              <a:solidFill>
                <a:schemeClr val="lt2"/>
              </a:solidFill>
              <a:latin typeface="Calibri"/>
              <a:ea typeface="Calibri"/>
              <a:cs typeface="Calibri"/>
              <a:sym typeface="Calibri"/>
            </a:endParaRPr>
          </a:p>
          <a:p>
            <a:pPr indent="0" lvl="0" marL="177800" marR="0" rtl="0" algn="l">
              <a:spcBef>
                <a:spcPts val="0"/>
              </a:spcBef>
              <a:spcAft>
                <a:spcPts val="0"/>
              </a:spcAft>
              <a:buNone/>
            </a:pPr>
            <a:r>
              <a:t/>
            </a:r>
            <a:endParaRPr b="1" sz="1400">
              <a:solidFill>
                <a:schemeClr val="lt2"/>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25"/>
          <p:cNvSpPr txBox="1"/>
          <p:nvPr>
            <p:ph type="title"/>
          </p:nvPr>
        </p:nvSpPr>
        <p:spPr>
          <a:xfrm>
            <a:off x="838200" y="365126"/>
            <a:ext cx="10515600" cy="6529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3600"/>
              <a:buFont typeface="Gill Sans"/>
              <a:buNone/>
            </a:pPr>
            <a:r>
              <a:rPr lang="en-US"/>
              <a:t>SCTE Bylaws – Purpose of Local Chapter </a:t>
            </a:r>
            <a:endParaRPr/>
          </a:p>
        </p:txBody>
      </p:sp>
      <p:sp>
        <p:nvSpPr>
          <p:cNvPr id="1170" name="Google Shape;1170;p25"/>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171" name="Google Shape;1171;p25"/>
          <p:cNvSpPr/>
          <p:nvPr/>
        </p:nvSpPr>
        <p:spPr>
          <a:xfrm>
            <a:off x="6389078" y="1165913"/>
            <a:ext cx="152400" cy="121560"/>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cxnSp>
        <p:nvCxnSpPr>
          <p:cNvPr id="1172" name="Google Shape;1172;p25"/>
          <p:cNvCxnSpPr/>
          <p:nvPr/>
        </p:nvCxnSpPr>
        <p:spPr>
          <a:xfrm>
            <a:off x="0" y="1207477"/>
            <a:ext cx="6389077" cy="0"/>
          </a:xfrm>
          <a:prstGeom prst="straightConnector1">
            <a:avLst/>
          </a:prstGeom>
          <a:noFill/>
          <a:ln cap="flat" cmpd="sng" w="9525">
            <a:solidFill>
              <a:schemeClr val="accent1"/>
            </a:solidFill>
            <a:prstDash val="solid"/>
            <a:miter lim="800000"/>
            <a:headEnd len="sm" w="sm" type="none"/>
            <a:tailEnd len="sm" w="sm" type="none"/>
          </a:ln>
        </p:spPr>
      </p:cxnSp>
      <p:pic>
        <p:nvPicPr>
          <p:cNvPr id="1173" name="Google Shape;1173;p25"/>
          <p:cNvPicPr preferRelativeResize="0"/>
          <p:nvPr/>
        </p:nvPicPr>
        <p:blipFill rotWithShape="1">
          <a:blip r:embed="rId3">
            <a:alphaModFix/>
          </a:blip>
          <a:srcRect b="0" l="0" r="0" t="0"/>
          <a:stretch/>
        </p:blipFill>
        <p:spPr>
          <a:xfrm>
            <a:off x="1245870" y="1697557"/>
            <a:ext cx="9700260" cy="40919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pic>
        <p:nvPicPr>
          <p:cNvPr descr="Abstract background&#10;" id="746" name="Google Shape;746;p3"/>
          <p:cNvPicPr preferRelativeResize="0"/>
          <p:nvPr>
            <p:ph idx="4" type="pic"/>
          </p:nvPr>
        </p:nvPicPr>
        <p:blipFill rotWithShape="1">
          <a:blip r:embed="rId3">
            <a:alphaModFix/>
          </a:blip>
          <a:srcRect b="0" l="0" r="0" t="0"/>
          <a:stretch/>
        </p:blipFill>
        <p:spPr>
          <a:xfrm>
            <a:off x="2854411" y="0"/>
            <a:ext cx="3246204" cy="6084277"/>
          </a:xfrm>
          <a:prstGeom prst="rect">
            <a:avLst/>
          </a:prstGeom>
          <a:noFill/>
          <a:ln>
            <a:noFill/>
          </a:ln>
        </p:spPr>
      </p:pic>
      <p:sp>
        <p:nvSpPr>
          <p:cNvPr id="747" name="Google Shape;747;p3"/>
          <p:cNvSpPr txBox="1"/>
          <p:nvPr>
            <p:ph type="title"/>
          </p:nvPr>
        </p:nvSpPr>
        <p:spPr>
          <a:xfrm>
            <a:off x="8122258" y="1139733"/>
            <a:ext cx="4494133" cy="804338"/>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2"/>
              </a:buClr>
              <a:buSzPts val="3600"/>
              <a:buFont typeface="Gill Sans"/>
              <a:buNone/>
            </a:pPr>
            <a:r>
              <a:rPr lang="en-US"/>
              <a:t>Our Mission</a:t>
            </a:r>
            <a:endParaRPr/>
          </a:p>
        </p:txBody>
      </p:sp>
      <p:sp>
        <p:nvSpPr>
          <p:cNvPr id="748" name="Google Shape;748;p3"/>
          <p:cNvSpPr txBox="1"/>
          <p:nvPr>
            <p:ph idx="1" type="body"/>
          </p:nvPr>
        </p:nvSpPr>
        <p:spPr>
          <a:xfrm>
            <a:off x="7952924" y="2311395"/>
            <a:ext cx="4473108" cy="569085"/>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1800"/>
              <a:buNone/>
            </a:pPr>
            <a:r>
              <a:rPr lang="en-US"/>
              <a:t>SCTE Rocky Mountain Chapter</a:t>
            </a:r>
            <a:endParaRPr/>
          </a:p>
        </p:txBody>
      </p:sp>
      <p:sp>
        <p:nvSpPr>
          <p:cNvPr id="749" name="Google Shape;749;p3"/>
          <p:cNvSpPr txBox="1"/>
          <p:nvPr>
            <p:ph idx="3" type="body"/>
          </p:nvPr>
        </p:nvSpPr>
        <p:spPr>
          <a:xfrm>
            <a:off x="7224791" y="2791860"/>
            <a:ext cx="4482996" cy="2432603"/>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SzPts val="1800"/>
              <a:buNone/>
            </a:pPr>
            <a:r>
              <a:rPr lang="en-US" sz="1800"/>
              <a:t>Be the best chapter in the world by enriching the lives of our members through ongoing growth, development and connectivity </a:t>
            </a:r>
            <a:endParaRPr/>
          </a:p>
          <a:p>
            <a:pPr indent="0" lvl="0" marL="0" rtl="0" algn="l">
              <a:lnSpc>
                <a:spcPct val="100000"/>
              </a:lnSpc>
              <a:spcBef>
                <a:spcPts val="600"/>
              </a:spcBef>
              <a:spcAft>
                <a:spcPts val="0"/>
              </a:spcAft>
              <a:buSzPts val="1800"/>
              <a:buNone/>
            </a:pPr>
            <a:r>
              <a:t/>
            </a:r>
            <a:endParaRPr sz="1800"/>
          </a:p>
        </p:txBody>
      </p:sp>
      <p:sp>
        <p:nvSpPr>
          <p:cNvPr id="750" name="Google Shape;750;p3"/>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751" name="Google Shape;751;p3"/>
          <p:cNvPicPr preferRelativeResize="0"/>
          <p:nvPr/>
        </p:nvPicPr>
        <p:blipFill rotWithShape="1">
          <a:blip r:embed="rId4">
            <a:alphaModFix/>
          </a:blip>
          <a:srcRect b="0" l="0" r="0" t="0"/>
          <a:stretch/>
        </p:blipFill>
        <p:spPr>
          <a:xfrm>
            <a:off x="8452053" y="3974656"/>
            <a:ext cx="2238375" cy="1905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4"/>
          <p:cNvSpPr txBox="1"/>
          <p:nvPr>
            <p:ph type="title"/>
          </p:nvPr>
        </p:nvSpPr>
        <p:spPr>
          <a:xfrm>
            <a:off x="803276" y="2219359"/>
            <a:ext cx="5021940" cy="804338"/>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2"/>
              </a:buClr>
              <a:buSzPts val="3600"/>
              <a:buFont typeface="Gill Sans"/>
              <a:buNone/>
            </a:pPr>
            <a:r>
              <a:rPr lang="en-US"/>
              <a:t>About Us </a:t>
            </a:r>
            <a:endParaRPr/>
          </a:p>
        </p:txBody>
      </p:sp>
      <p:sp>
        <p:nvSpPr>
          <p:cNvPr id="757" name="Google Shape;757;p4"/>
          <p:cNvSpPr txBox="1"/>
          <p:nvPr>
            <p:ph idx="1" type="body"/>
          </p:nvPr>
        </p:nvSpPr>
        <p:spPr>
          <a:xfrm>
            <a:off x="719824" y="3429000"/>
            <a:ext cx="5009495" cy="2301995"/>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SzPts val="1200"/>
              <a:buChar char="o"/>
            </a:pPr>
            <a:r>
              <a:rPr lang="en-US" sz="1200"/>
              <a:t>SCTE Rocky Mountain Chapter is located in the heart of “Denver Cable.” Denver is the pioneering home to 17+ cable headquarters, back in the day, pre-consolidation.</a:t>
            </a:r>
            <a:endParaRPr/>
          </a:p>
          <a:p>
            <a:pPr indent="-216000" lvl="0" marL="216000" rtl="0" algn="l">
              <a:lnSpc>
                <a:spcPct val="100000"/>
              </a:lnSpc>
              <a:spcBef>
                <a:spcPts val="0"/>
              </a:spcBef>
              <a:spcAft>
                <a:spcPts val="0"/>
              </a:spcAft>
              <a:buSzPts val="1200"/>
              <a:buChar char="o"/>
            </a:pPr>
            <a:r>
              <a:rPr lang="en-US" sz="1200"/>
              <a:t>We serve members from northern New Mexico to the Rocky Mountains in Colorado and into Wyoming. Because of this, we are an especially beautiful chapter to visit and join! </a:t>
            </a:r>
            <a:endParaRPr/>
          </a:p>
          <a:p>
            <a:pPr indent="-216000" lvl="0" marL="216000" rtl="0" algn="l">
              <a:lnSpc>
                <a:spcPct val="100000"/>
              </a:lnSpc>
              <a:spcBef>
                <a:spcPts val="0"/>
              </a:spcBef>
              <a:spcAft>
                <a:spcPts val="0"/>
              </a:spcAft>
              <a:buSzPts val="1200"/>
              <a:buChar char="o"/>
            </a:pPr>
            <a:r>
              <a:rPr lang="en-US" sz="1200"/>
              <a:t>We take great pride in serving telecommunication professionals in the Rocky Mountain region. Our programs range from chapter meetings to webinars, training seminars and vendor events. Our annual Engineering Symposium and Golf in the summer is not to be missed. All of these opportunities provide ample networking opportunities within a technologically vibrant community.</a:t>
            </a:r>
            <a:endParaRPr/>
          </a:p>
        </p:txBody>
      </p:sp>
      <p:pic>
        <p:nvPicPr>
          <p:cNvPr descr="Abstract background" id="758" name="Google Shape;758;p4"/>
          <p:cNvPicPr preferRelativeResize="0"/>
          <p:nvPr>
            <p:ph idx="3" type="pic"/>
          </p:nvPr>
        </p:nvPicPr>
        <p:blipFill rotWithShape="1">
          <a:blip r:embed="rId3">
            <a:alphaModFix/>
          </a:blip>
          <a:srcRect b="0" l="0" r="0" t="0"/>
          <a:stretch/>
        </p:blipFill>
        <p:spPr>
          <a:xfrm>
            <a:off x="6946556" y="0"/>
            <a:ext cx="5245444" cy="5385816"/>
          </a:xfrm>
          <a:prstGeom prst="rect">
            <a:avLst/>
          </a:prstGeom>
          <a:noFill/>
          <a:ln>
            <a:noFill/>
          </a:ln>
        </p:spPr>
      </p:pic>
      <p:sp>
        <p:nvSpPr>
          <p:cNvPr id="759" name="Google Shape;759;p4"/>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760" name="Google Shape;760;p4"/>
          <p:cNvPicPr preferRelativeResize="0"/>
          <p:nvPr/>
        </p:nvPicPr>
        <p:blipFill rotWithShape="1">
          <a:blip r:embed="rId4">
            <a:alphaModFix/>
          </a:blip>
          <a:srcRect b="0" l="0" r="0" t="0"/>
          <a:stretch/>
        </p:blipFill>
        <p:spPr>
          <a:xfrm>
            <a:off x="707020" y="736399"/>
            <a:ext cx="1321046" cy="1321046"/>
          </a:xfrm>
          <a:prstGeom prst="rect">
            <a:avLst/>
          </a:prstGeom>
          <a:noFill/>
          <a:ln>
            <a:noFill/>
          </a:ln>
        </p:spPr>
      </p:pic>
      <p:pic>
        <p:nvPicPr>
          <p:cNvPr id="761" name="Google Shape;761;p4"/>
          <p:cNvPicPr preferRelativeResize="0"/>
          <p:nvPr/>
        </p:nvPicPr>
        <p:blipFill rotWithShape="1">
          <a:blip r:embed="rId5">
            <a:alphaModFix/>
          </a:blip>
          <a:srcRect b="0" l="0" r="0" t="0"/>
          <a:stretch/>
        </p:blipFill>
        <p:spPr>
          <a:xfrm>
            <a:off x="2507343" y="736399"/>
            <a:ext cx="1434459" cy="1434459"/>
          </a:xfrm>
          <a:prstGeom prst="rect">
            <a:avLst/>
          </a:prstGeom>
          <a:noFill/>
          <a:ln>
            <a:noFill/>
          </a:ln>
        </p:spPr>
      </p:pic>
      <p:pic>
        <p:nvPicPr>
          <p:cNvPr id="762" name="Google Shape;762;p4"/>
          <p:cNvPicPr preferRelativeResize="0"/>
          <p:nvPr/>
        </p:nvPicPr>
        <p:blipFill rotWithShape="1">
          <a:blip r:embed="rId6">
            <a:alphaModFix/>
          </a:blip>
          <a:srcRect b="0" l="0" r="0" t="0"/>
          <a:stretch/>
        </p:blipFill>
        <p:spPr>
          <a:xfrm>
            <a:off x="4295733" y="885570"/>
            <a:ext cx="1357202" cy="13572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pic>
        <p:nvPicPr>
          <p:cNvPr id="767" name="Google Shape;767;p5"/>
          <p:cNvPicPr preferRelativeResize="0"/>
          <p:nvPr/>
        </p:nvPicPr>
        <p:blipFill rotWithShape="1">
          <a:blip r:embed="rId3">
            <a:alphaModFix/>
          </a:blip>
          <a:srcRect b="0" l="0" r="0" t="0"/>
          <a:stretch/>
        </p:blipFill>
        <p:spPr>
          <a:xfrm>
            <a:off x="0" y="-21949"/>
            <a:ext cx="12192000" cy="1731755"/>
          </a:xfrm>
          <a:prstGeom prst="rect">
            <a:avLst/>
          </a:prstGeom>
          <a:noFill/>
          <a:ln>
            <a:noFill/>
          </a:ln>
        </p:spPr>
      </p:pic>
      <p:sp>
        <p:nvSpPr>
          <p:cNvPr id="768" name="Google Shape;768;p5"/>
          <p:cNvSpPr txBox="1"/>
          <p:nvPr>
            <p:ph type="title"/>
          </p:nvPr>
        </p:nvSpPr>
        <p:spPr>
          <a:xfrm>
            <a:off x="6153445" y="706745"/>
            <a:ext cx="4966851" cy="569086"/>
          </a:xfrm>
          <a:prstGeom prst="rect">
            <a:avLst/>
          </a:prstGeom>
          <a:noFill/>
          <a:ln>
            <a:noFill/>
          </a:ln>
        </p:spPr>
        <p:txBody>
          <a:bodyPr anchorCtr="0" anchor="b" bIns="0" lIns="0" spcFirstLastPara="1" rIns="0" wrap="square" tIns="0">
            <a:normAutofit fontScale="90000"/>
          </a:bodyPr>
          <a:lstStyle/>
          <a:p>
            <a:pPr indent="0" lvl="0" marL="0" rtl="0" algn="l">
              <a:lnSpc>
                <a:spcPct val="90000"/>
              </a:lnSpc>
              <a:spcBef>
                <a:spcPts val="0"/>
              </a:spcBef>
              <a:spcAft>
                <a:spcPts val="0"/>
              </a:spcAft>
              <a:buClr>
                <a:schemeClr val="lt2"/>
              </a:buClr>
              <a:buSzPct val="100000"/>
              <a:buFont typeface="Gill Sans"/>
              <a:buNone/>
            </a:pPr>
            <a:r>
              <a:rPr lang="en-US"/>
              <a:t>Our Strategic Objectives</a:t>
            </a:r>
            <a:endParaRPr/>
          </a:p>
        </p:txBody>
      </p:sp>
      <p:sp>
        <p:nvSpPr>
          <p:cNvPr id="769" name="Google Shape;769;p5"/>
          <p:cNvSpPr txBox="1"/>
          <p:nvPr>
            <p:ph idx="1" type="body"/>
          </p:nvPr>
        </p:nvSpPr>
        <p:spPr>
          <a:xfrm>
            <a:off x="6421342" y="1793370"/>
            <a:ext cx="4473108" cy="569085"/>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1800"/>
              <a:buNone/>
            </a:pPr>
            <a:r>
              <a:rPr lang="en-US"/>
              <a:t>Strategic Goal Framework</a:t>
            </a:r>
            <a:endParaRPr/>
          </a:p>
        </p:txBody>
      </p:sp>
      <p:sp>
        <p:nvSpPr>
          <p:cNvPr id="770" name="Google Shape;770;p5"/>
          <p:cNvSpPr txBox="1"/>
          <p:nvPr>
            <p:ph idx="5" type="body"/>
          </p:nvPr>
        </p:nvSpPr>
        <p:spPr>
          <a:xfrm>
            <a:off x="1207386" y="2917930"/>
            <a:ext cx="1209357" cy="704088"/>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2000"/>
              <a:buFont typeface="Courier New"/>
              <a:buNone/>
            </a:pPr>
            <a:r>
              <a:rPr lang="en-US"/>
              <a:t>Grow</a:t>
            </a:r>
            <a:endParaRPr/>
          </a:p>
        </p:txBody>
      </p:sp>
      <p:pic>
        <p:nvPicPr>
          <p:cNvPr descr="Globe icon" id="771" name="Google Shape;771;p5"/>
          <p:cNvPicPr preferRelativeResize="0"/>
          <p:nvPr>
            <p:ph idx="4" type="pic"/>
          </p:nvPr>
        </p:nvPicPr>
        <p:blipFill rotWithShape="1">
          <a:blip r:embed="rId4">
            <a:alphaModFix/>
          </a:blip>
          <a:srcRect b="0" l="1446" r="1446" t="0"/>
          <a:stretch/>
        </p:blipFill>
        <p:spPr>
          <a:xfrm>
            <a:off x="2058456" y="2713881"/>
            <a:ext cx="704088" cy="724205"/>
          </a:xfrm>
          <a:prstGeom prst="rect">
            <a:avLst/>
          </a:prstGeom>
          <a:noFill/>
          <a:ln>
            <a:noFill/>
          </a:ln>
        </p:spPr>
      </p:pic>
      <p:sp>
        <p:nvSpPr>
          <p:cNvPr id="772" name="Google Shape;772;p5"/>
          <p:cNvSpPr txBox="1"/>
          <p:nvPr>
            <p:ph idx="3" type="body"/>
          </p:nvPr>
        </p:nvSpPr>
        <p:spPr>
          <a:xfrm>
            <a:off x="3029659" y="2701340"/>
            <a:ext cx="2670048" cy="70408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ourier New"/>
              <a:buNone/>
            </a:pPr>
            <a:r>
              <a:rPr lang="en-US" sz="1200">
                <a:solidFill>
                  <a:schemeClr val="lt2"/>
                </a:solidFill>
              </a:rPr>
              <a:t>Grow the chapter expanding the reach of the chapter service to as many members as able while also serving the greater industry and community.</a:t>
            </a:r>
            <a:endParaRPr/>
          </a:p>
        </p:txBody>
      </p:sp>
      <p:sp>
        <p:nvSpPr>
          <p:cNvPr id="773" name="Google Shape;773;p5"/>
          <p:cNvSpPr txBox="1"/>
          <p:nvPr>
            <p:ph idx="14" type="body"/>
          </p:nvPr>
        </p:nvSpPr>
        <p:spPr>
          <a:xfrm>
            <a:off x="6446350" y="2942008"/>
            <a:ext cx="1586864" cy="714654"/>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2000"/>
              <a:buFont typeface="Courier New"/>
              <a:buNone/>
            </a:pPr>
            <a:r>
              <a:rPr lang="en-US"/>
              <a:t>Connect</a:t>
            </a:r>
            <a:endParaRPr/>
          </a:p>
        </p:txBody>
      </p:sp>
      <p:pic>
        <p:nvPicPr>
          <p:cNvPr descr="Cubes icon" id="774" name="Google Shape;774;p5"/>
          <p:cNvPicPr preferRelativeResize="0"/>
          <p:nvPr>
            <p:ph idx="13" type="pic"/>
          </p:nvPr>
        </p:nvPicPr>
        <p:blipFill rotWithShape="1">
          <a:blip r:embed="rId5">
            <a:alphaModFix/>
          </a:blip>
          <a:srcRect b="0" l="1446" r="1446" t="0"/>
          <a:stretch/>
        </p:blipFill>
        <p:spPr>
          <a:xfrm>
            <a:off x="7687413" y="2745334"/>
            <a:ext cx="704088" cy="724205"/>
          </a:xfrm>
          <a:prstGeom prst="rect">
            <a:avLst/>
          </a:prstGeom>
          <a:noFill/>
          <a:ln>
            <a:noFill/>
          </a:ln>
        </p:spPr>
      </p:pic>
      <p:sp>
        <p:nvSpPr>
          <p:cNvPr id="775" name="Google Shape;775;p5"/>
          <p:cNvSpPr txBox="1"/>
          <p:nvPr>
            <p:ph idx="9" type="body"/>
          </p:nvPr>
        </p:nvSpPr>
        <p:spPr>
          <a:xfrm>
            <a:off x="8636871" y="2744884"/>
            <a:ext cx="2670048" cy="724206"/>
          </a:xfrm>
          <a:prstGeom prst="rect">
            <a:avLst/>
          </a:prstGeom>
          <a:noFill/>
          <a:ln>
            <a:noFill/>
          </a:ln>
        </p:spPr>
        <p:txBody>
          <a:bodyPr anchorCtr="0" anchor="t" bIns="0" lIns="0" spcFirstLastPara="1" rIns="0" wrap="square" tIns="0">
            <a:normAutofit fontScale="85000" lnSpcReduction="10000"/>
          </a:bodyPr>
          <a:lstStyle/>
          <a:p>
            <a:pPr indent="0" lvl="0" marL="0" rtl="0" algn="l">
              <a:lnSpc>
                <a:spcPct val="100000"/>
              </a:lnSpc>
              <a:spcBef>
                <a:spcPts val="0"/>
              </a:spcBef>
              <a:spcAft>
                <a:spcPts val="0"/>
              </a:spcAft>
              <a:buClr>
                <a:schemeClr val="dk1"/>
              </a:buClr>
              <a:buSzPct val="100000"/>
              <a:buFont typeface="Courier New"/>
              <a:buNone/>
            </a:pPr>
            <a:r>
              <a:rPr lang="en-US">
                <a:solidFill>
                  <a:schemeClr val="lt2"/>
                </a:solidFill>
              </a:rPr>
              <a:t>Connect with like-minded organizations to further promote resources available to the local members, industry and community at large.</a:t>
            </a:r>
            <a:endParaRPr/>
          </a:p>
        </p:txBody>
      </p:sp>
      <p:sp>
        <p:nvSpPr>
          <p:cNvPr id="776" name="Google Shape;776;p5"/>
          <p:cNvSpPr txBox="1"/>
          <p:nvPr>
            <p:ph idx="8" type="body"/>
          </p:nvPr>
        </p:nvSpPr>
        <p:spPr>
          <a:xfrm>
            <a:off x="690472" y="4510102"/>
            <a:ext cx="1469707" cy="64008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2000"/>
              <a:buFont typeface="Courier New"/>
              <a:buNone/>
            </a:pPr>
            <a:r>
              <a:rPr lang="en-US"/>
              <a:t>Transform</a:t>
            </a:r>
            <a:endParaRPr/>
          </a:p>
        </p:txBody>
      </p:sp>
      <p:pic>
        <p:nvPicPr>
          <p:cNvPr descr="Microprocessor icon" id="777" name="Google Shape;777;p5"/>
          <p:cNvPicPr preferRelativeResize="0"/>
          <p:nvPr>
            <p:ph idx="7" type="pic"/>
          </p:nvPr>
        </p:nvPicPr>
        <p:blipFill rotWithShape="1">
          <a:blip r:embed="rId6">
            <a:alphaModFix/>
          </a:blip>
          <a:srcRect b="0" l="1329" r="1328" t="0"/>
          <a:stretch/>
        </p:blipFill>
        <p:spPr>
          <a:xfrm>
            <a:off x="2090460" y="4345820"/>
            <a:ext cx="640080" cy="658368"/>
          </a:xfrm>
          <a:prstGeom prst="rect">
            <a:avLst/>
          </a:prstGeom>
          <a:noFill/>
          <a:ln>
            <a:noFill/>
          </a:ln>
        </p:spPr>
      </p:pic>
      <p:sp>
        <p:nvSpPr>
          <p:cNvPr id="778" name="Google Shape;778;p5"/>
          <p:cNvSpPr txBox="1"/>
          <p:nvPr>
            <p:ph idx="6" type="body"/>
          </p:nvPr>
        </p:nvSpPr>
        <p:spPr>
          <a:xfrm>
            <a:off x="3052596" y="4345248"/>
            <a:ext cx="2670048" cy="640080"/>
          </a:xfrm>
          <a:prstGeom prst="rect">
            <a:avLst/>
          </a:prstGeom>
          <a:noFill/>
          <a:ln>
            <a:noFill/>
          </a:ln>
        </p:spPr>
        <p:txBody>
          <a:bodyPr anchorCtr="0" anchor="t" bIns="0" lIns="0" spcFirstLastPara="1" rIns="0" wrap="square" tIns="0">
            <a:normAutofit fontScale="85000" lnSpcReduction="20000"/>
          </a:bodyPr>
          <a:lstStyle/>
          <a:p>
            <a:pPr indent="0" lvl="0" marL="0" rtl="0" algn="l">
              <a:lnSpc>
                <a:spcPct val="100000"/>
              </a:lnSpc>
              <a:spcBef>
                <a:spcPts val="0"/>
              </a:spcBef>
              <a:spcAft>
                <a:spcPts val="0"/>
              </a:spcAft>
              <a:buClr>
                <a:schemeClr val="dk1"/>
              </a:buClr>
              <a:buSzPct val="100000"/>
              <a:buFont typeface="Courier New"/>
              <a:buNone/>
            </a:pPr>
            <a:r>
              <a:rPr lang="en-US">
                <a:solidFill>
                  <a:schemeClr val="lt2"/>
                </a:solidFill>
              </a:rPr>
              <a:t>Challenge status quo to evolve and progress the chapters approach to serving its members (e.g., new website, introduction of virtual learning and more).  </a:t>
            </a:r>
            <a:endParaRPr/>
          </a:p>
        </p:txBody>
      </p:sp>
      <p:sp>
        <p:nvSpPr>
          <p:cNvPr id="779" name="Google Shape;779;p5"/>
          <p:cNvSpPr txBox="1"/>
          <p:nvPr>
            <p:ph idx="17" type="body"/>
          </p:nvPr>
        </p:nvSpPr>
        <p:spPr>
          <a:xfrm>
            <a:off x="5927599" y="4402208"/>
            <a:ext cx="1586863" cy="640080"/>
          </a:xfrm>
          <a:prstGeom prst="rect">
            <a:avLst/>
          </a:prstGeom>
          <a:noFill/>
          <a:ln>
            <a:noFill/>
          </a:ln>
        </p:spPr>
        <p:txBody>
          <a:bodyPr anchorCtr="0" anchor="t" bIns="0" lIns="0" spcFirstLastPara="1" rIns="0" wrap="square" tIns="0">
            <a:normAutofit fontScale="92500"/>
          </a:bodyPr>
          <a:lstStyle/>
          <a:p>
            <a:pPr indent="0" lvl="0" marL="0" rtl="0" algn="r">
              <a:lnSpc>
                <a:spcPct val="90000"/>
              </a:lnSpc>
              <a:spcBef>
                <a:spcPts val="0"/>
              </a:spcBef>
              <a:spcAft>
                <a:spcPts val="0"/>
              </a:spcAft>
              <a:buSzPct val="100000"/>
              <a:buNone/>
            </a:pPr>
            <a:r>
              <a:rPr lang="en-US"/>
              <a:t>Operate with Excellence</a:t>
            </a:r>
            <a:endParaRPr/>
          </a:p>
        </p:txBody>
      </p:sp>
      <p:pic>
        <p:nvPicPr>
          <p:cNvPr descr="Atom icon" id="780" name="Google Shape;780;p5"/>
          <p:cNvPicPr preferRelativeResize="0"/>
          <p:nvPr>
            <p:ph idx="16" type="pic"/>
          </p:nvPr>
        </p:nvPicPr>
        <p:blipFill rotWithShape="1">
          <a:blip r:embed="rId7">
            <a:alphaModFix/>
          </a:blip>
          <a:srcRect b="0" l="1329" r="1328" t="0"/>
          <a:stretch/>
        </p:blipFill>
        <p:spPr>
          <a:xfrm>
            <a:off x="7719417" y="4383920"/>
            <a:ext cx="640080" cy="658368"/>
          </a:xfrm>
          <a:prstGeom prst="rect">
            <a:avLst/>
          </a:prstGeom>
          <a:noFill/>
          <a:ln>
            <a:noFill/>
          </a:ln>
        </p:spPr>
      </p:pic>
      <p:sp>
        <p:nvSpPr>
          <p:cNvPr id="781" name="Google Shape;781;p5"/>
          <p:cNvSpPr txBox="1"/>
          <p:nvPr>
            <p:ph idx="15" type="body"/>
          </p:nvPr>
        </p:nvSpPr>
        <p:spPr>
          <a:xfrm>
            <a:off x="8611834" y="4345248"/>
            <a:ext cx="2670048" cy="640080"/>
          </a:xfrm>
          <a:prstGeom prst="rect">
            <a:avLst/>
          </a:prstGeom>
          <a:noFill/>
          <a:ln>
            <a:noFill/>
          </a:ln>
        </p:spPr>
        <p:txBody>
          <a:bodyPr anchorCtr="0" anchor="t" bIns="0" lIns="0" spcFirstLastPara="1" rIns="0" wrap="square" tIns="0">
            <a:normAutofit fontScale="85000" lnSpcReduction="20000"/>
          </a:bodyPr>
          <a:lstStyle/>
          <a:p>
            <a:pPr indent="0" lvl="0" marL="0" rtl="0" algn="l">
              <a:lnSpc>
                <a:spcPct val="100000"/>
              </a:lnSpc>
              <a:spcBef>
                <a:spcPts val="0"/>
              </a:spcBef>
              <a:spcAft>
                <a:spcPts val="0"/>
              </a:spcAft>
              <a:buClr>
                <a:schemeClr val="dk1"/>
              </a:buClr>
              <a:buSzPct val="100000"/>
              <a:buFont typeface="Courier New"/>
              <a:buNone/>
            </a:pPr>
            <a:r>
              <a:rPr lang="en-US">
                <a:solidFill>
                  <a:schemeClr val="lt2"/>
                </a:solidFill>
              </a:rPr>
              <a:t>Optimize operations to ensure fundamentals of operating the chapter are executed with excellence enabling growth, transformation and connectivity.</a:t>
            </a:r>
            <a:endParaRPr/>
          </a:p>
        </p:txBody>
      </p:sp>
      <p:sp>
        <p:nvSpPr>
          <p:cNvPr id="782" name="Google Shape;782;p5"/>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pic>
        <p:nvPicPr>
          <p:cNvPr id="787" name="Google Shape;787;p6"/>
          <p:cNvPicPr preferRelativeResize="0"/>
          <p:nvPr/>
        </p:nvPicPr>
        <p:blipFill rotWithShape="1">
          <a:blip r:embed="rId3">
            <a:alphaModFix/>
          </a:blip>
          <a:srcRect b="0" l="0" r="0" t="0"/>
          <a:stretch/>
        </p:blipFill>
        <p:spPr>
          <a:xfrm>
            <a:off x="0" y="-21949"/>
            <a:ext cx="12192000" cy="1731755"/>
          </a:xfrm>
          <a:prstGeom prst="rect">
            <a:avLst/>
          </a:prstGeom>
          <a:noFill/>
          <a:ln>
            <a:noFill/>
          </a:ln>
        </p:spPr>
      </p:pic>
      <p:sp>
        <p:nvSpPr>
          <p:cNvPr id="788" name="Google Shape;788;p6"/>
          <p:cNvSpPr txBox="1"/>
          <p:nvPr>
            <p:ph type="title"/>
          </p:nvPr>
        </p:nvSpPr>
        <p:spPr>
          <a:xfrm>
            <a:off x="6400317" y="707529"/>
            <a:ext cx="4494133" cy="569086"/>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2"/>
              </a:buClr>
              <a:buSzPts val="3600"/>
              <a:buFont typeface="Gill Sans"/>
              <a:buNone/>
            </a:pPr>
            <a:r>
              <a:rPr lang="en-US"/>
              <a:t>Our Strategic Goals</a:t>
            </a:r>
            <a:endParaRPr/>
          </a:p>
        </p:txBody>
      </p:sp>
      <p:sp>
        <p:nvSpPr>
          <p:cNvPr id="789" name="Google Shape;789;p6"/>
          <p:cNvSpPr txBox="1"/>
          <p:nvPr>
            <p:ph idx="1" type="body"/>
          </p:nvPr>
        </p:nvSpPr>
        <p:spPr>
          <a:xfrm>
            <a:off x="6428105" y="1844691"/>
            <a:ext cx="4473108" cy="569085"/>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1800"/>
              <a:buNone/>
            </a:pPr>
            <a:r>
              <a:rPr lang="en-US"/>
              <a:t>How the Committees and Efforts Align</a:t>
            </a:r>
            <a:endParaRPr/>
          </a:p>
        </p:txBody>
      </p:sp>
      <p:sp>
        <p:nvSpPr>
          <p:cNvPr id="790" name="Google Shape;790;p6"/>
          <p:cNvSpPr txBox="1"/>
          <p:nvPr>
            <p:ph idx="5" type="body"/>
          </p:nvPr>
        </p:nvSpPr>
        <p:spPr>
          <a:xfrm>
            <a:off x="1207386" y="2917930"/>
            <a:ext cx="1209357" cy="704088"/>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2000"/>
              <a:buFont typeface="Courier New"/>
              <a:buNone/>
            </a:pPr>
            <a:r>
              <a:rPr lang="en-US"/>
              <a:t>Grow</a:t>
            </a:r>
            <a:endParaRPr/>
          </a:p>
        </p:txBody>
      </p:sp>
      <p:pic>
        <p:nvPicPr>
          <p:cNvPr descr="Globe icon" id="791" name="Google Shape;791;p6"/>
          <p:cNvPicPr preferRelativeResize="0"/>
          <p:nvPr>
            <p:ph idx="4" type="pic"/>
          </p:nvPr>
        </p:nvPicPr>
        <p:blipFill rotWithShape="1">
          <a:blip r:embed="rId4">
            <a:alphaModFix/>
          </a:blip>
          <a:srcRect b="0" l="1446" r="1446" t="0"/>
          <a:stretch/>
        </p:blipFill>
        <p:spPr>
          <a:xfrm>
            <a:off x="2058456" y="2713881"/>
            <a:ext cx="704088" cy="724205"/>
          </a:xfrm>
          <a:prstGeom prst="rect">
            <a:avLst/>
          </a:prstGeom>
          <a:noFill/>
          <a:ln>
            <a:noFill/>
          </a:ln>
        </p:spPr>
      </p:pic>
      <p:sp>
        <p:nvSpPr>
          <p:cNvPr id="792" name="Google Shape;792;p6"/>
          <p:cNvSpPr txBox="1"/>
          <p:nvPr>
            <p:ph idx="3" type="body"/>
          </p:nvPr>
        </p:nvSpPr>
        <p:spPr>
          <a:xfrm>
            <a:off x="2985937" y="2848298"/>
            <a:ext cx="2670048" cy="704088"/>
          </a:xfrm>
          <a:prstGeom prst="rect">
            <a:avLst/>
          </a:prstGeom>
          <a:noFill/>
          <a:ln>
            <a:noFill/>
          </a:ln>
        </p:spPr>
        <p:txBody>
          <a:bodyPr anchorCtr="0" anchor="t" bIns="0" lIns="0" spcFirstLastPara="1" rIns="0" wrap="square" tIns="0">
            <a:normAutofit/>
          </a:bodyPr>
          <a:lstStyle/>
          <a:p>
            <a:pPr indent="-285750" lvl="0" marL="285750" rtl="0" algn="l">
              <a:lnSpc>
                <a:spcPct val="80000"/>
              </a:lnSpc>
              <a:spcBef>
                <a:spcPts val="0"/>
              </a:spcBef>
              <a:spcAft>
                <a:spcPts val="0"/>
              </a:spcAft>
              <a:buSzPts val="1400"/>
              <a:buFont typeface="Arial"/>
              <a:buChar char="•"/>
            </a:pPr>
            <a:r>
              <a:rPr lang="en-US">
                <a:solidFill>
                  <a:schemeClr val="lt2"/>
                </a:solidFill>
              </a:rPr>
              <a:t>Membership</a:t>
            </a:r>
            <a:endParaRPr/>
          </a:p>
          <a:p>
            <a:pPr indent="-285750" lvl="0" marL="285750" rtl="0" algn="l">
              <a:lnSpc>
                <a:spcPct val="80000"/>
              </a:lnSpc>
              <a:spcBef>
                <a:spcPts val="0"/>
              </a:spcBef>
              <a:spcAft>
                <a:spcPts val="0"/>
              </a:spcAft>
              <a:buSzPts val="1400"/>
              <a:buFont typeface="Arial"/>
              <a:buChar char="•"/>
            </a:pPr>
            <a:r>
              <a:rPr lang="en-US">
                <a:solidFill>
                  <a:schemeClr val="lt2"/>
                </a:solidFill>
              </a:rPr>
              <a:t>Sponsorships / Fund Raising</a:t>
            </a:r>
            <a:endParaRPr/>
          </a:p>
          <a:p>
            <a:pPr indent="-285750" lvl="0" marL="285750" rtl="0" algn="l">
              <a:lnSpc>
                <a:spcPct val="80000"/>
              </a:lnSpc>
              <a:spcBef>
                <a:spcPts val="0"/>
              </a:spcBef>
              <a:spcAft>
                <a:spcPts val="0"/>
              </a:spcAft>
              <a:buSzPts val="1400"/>
              <a:buFont typeface="Arial"/>
              <a:buChar char="•"/>
            </a:pPr>
            <a:r>
              <a:rPr lang="en-US">
                <a:solidFill>
                  <a:schemeClr val="lt2"/>
                </a:solidFill>
              </a:rPr>
              <a:t>Strategy</a:t>
            </a:r>
            <a:endParaRPr/>
          </a:p>
        </p:txBody>
      </p:sp>
      <p:sp>
        <p:nvSpPr>
          <p:cNvPr id="793" name="Google Shape;793;p6"/>
          <p:cNvSpPr txBox="1"/>
          <p:nvPr>
            <p:ph idx="14" type="body"/>
          </p:nvPr>
        </p:nvSpPr>
        <p:spPr>
          <a:xfrm>
            <a:off x="6446350" y="2942008"/>
            <a:ext cx="1586864" cy="714654"/>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2000"/>
              <a:buFont typeface="Courier New"/>
              <a:buNone/>
            </a:pPr>
            <a:r>
              <a:rPr lang="en-US"/>
              <a:t>Connect</a:t>
            </a:r>
            <a:endParaRPr/>
          </a:p>
        </p:txBody>
      </p:sp>
      <p:pic>
        <p:nvPicPr>
          <p:cNvPr descr="Cubes icon" id="794" name="Google Shape;794;p6"/>
          <p:cNvPicPr preferRelativeResize="0"/>
          <p:nvPr>
            <p:ph idx="13" type="pic"/>
          </p:nvPr>
        </p:nvPicPr>
        <p:blipFill rotWithShape="1">
          <a:blip r:embed="rId5">
            <a:alphaModFix/>
          </a:blip>
          <a:srcRect b="0" l="1446" r="1446" t="0"/>
          <a:stretch/>
        </p:blipFill>
        <p:spPr>
          <a:xfrm>
            <a:off x="7687413" y="2745334"/>
            <a:ext cx="704088" cy="724205"/>
          </a:xfrm>
          <a:prstGeom prst="rect">
            <a:avLst/>
          </a:prstGeom>
          <a:noFill/>
          <a:ln>
            <a:noFill/>
          </a:ln>
        </p:spPr>
      </p:pic>
      <p:sp>
        <p:nvSpPr>
          <p:cNvPr id="795" name="Google Shape;795;p6"/>
          <p:cNvSpPr txBox="1"/>
          <p:nvPr>
            <p:ph idx="9" type="body"/>
          </p:nvPr>
        </p:nvSpPr>
        <p:spPr>
          <a:xfrm>
            <a:off x="8647382" y="2848298"/>
            <a:ext cx="3415439" cy="704088"/>
          </a:xfrm>
          <a:prstGeom prst="rect">
            <a:avLst/>
          </a:prstGeom>
          <a:noFill/>
          <a:ln>
            <a:noFill/>
          </a:ln>
        </p:spPr>
        <p:txBody>
          <a:bodyPr anchorCtr="0" anchor="t" bIns="0" lIns="0" spcFirstLastPara="1" rIns="0" wrap="square" tIns="0">
            <a:normAutofit/>
          </a:bodyPr>
          <a:lstStyle/>
          <a:p>
            <a:pPr indent="-285750" lvl="0" marL="285750" rtl="0" algn="l">
              <a:lnSpc>
                <a:spcPct val="80000"/>
              </a:lnSpc>
              <a:spcBef>
                <a:spcPts val="0"/>
              </a:spcBef>
              <a:spcAft>
                <a:spcPts val="0"/>
              </a:spcAft>
              <a:buSzPts val="1400"/>
              <a:buFont typeface="Arial"/>
              <a:buChar char="•"/>
            </a:pPr>
            <a:r>
              <a:rPr lang="en-US">
                <a:solidFill>
                  <a:schemeClr val="lt2"/>
                </a:solidFill>
              </a:rPr>
              <a:t>Community Outreach and Enrichment</a:t>
            </a:r>
            <a:endParaRPr/>
          </a:p>
          <a:p>
            <a:pPr indent="-285750" lvl="0" marL="285750" rtl="0" algn="l">
              <a:lnSpc>
                <a:spcPct val="80000"/>
              </a:lnSpc>
              <a:spcBef>
                <a:spcPts val="0"/>
              </a:spcBef>
              <a:spcAft>
                <a:spcPts val="0"/>
              </a:spcAft>
              <a:buSzPts val="1400"/>
              <a:buFont typeface="Arial"/>
              <a:buChar char="•"/>
            </a:pPr>
            <a:r>
              <a:rPr lang="en-US">
                <a:solidFill>
                  <a:schemeClr val="lt2"/>
                </a:solidFill>
              </a:rPr>
              <a:t>Symposium / Cable Games / Golf </a:t>
            </a:r>
            <a:endParaRPr/>
          </a:p>
          <a:p>
            <a:pPr indent="-285750" lvl="0" marL="285750" rtl="0" algn="l">
              <a:lnSpc>
                <a:spcPct val="80000"/>
              </a:lnSpc>
              <a:spcBef>
                <a:spcPts val="0"/>
              </a:spcBef>
              <a:spcAft>
                <a:spcPts val="0"/>
              </a:spcAft>
              <a:buSzPts val="1400"/>
              <a:buFont typeface="Arial"/>
              <a:buChar char="•"/>
            </a:pPr>
            <a:r>
              <a:rPr lang="en-US">
                <a:solidFill>
                  <a:schemeClr val="lt2"/>
                </a:solidFill>
              </a:rPr>
              <a:t>SWAG</a:t>
            </a:r>
            <a:endParaRPr/>
          </a:p>
        </p:txBody>
      </p:sp>
      <p:sp>
        <p:nvSpPr>
          <p:cNvPr id="796" name="Google Shape;796;p6"/>
          <p:cNvSpPr txBox="1"/>
          <p:nvPr>
            <p:ph idx="8" type="body"/>
          </p:nvPr>
        </p:nvSpPr>
        <p:spPr>
          <a:xfrm>
            <a:off x="690472" y="4510102"/>
            <a:ext cx="1469707" cy="64008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2000"/>
              <a:buFont typeface="Courier New"/>
              <a:buNone/>
            </a:pPr>
            <a:r>
              <a:rPr lang="en-US"/>
              <a:t>Transform</a:t>
            </a:r>
            <a:endParaRPr/>
          </a:p>
        </p:txBody>
      </p:sp>
      <p:pic>
        <p:nvPicPr>
          <p:cNvPr descr="Microprocessor icon" id="797" name="Google Shape;797;p6"/>
          <p:cNvPicPr preferRelativeResize="0"/>
          <p:nvPr>
            <p:ph idx="7" type="pic"/>
          </p:nvPr>
        </p:nvPicPr>
        <p:blipFill rotWithShape="1">
          <a:blip r:embed="rId6">
            <a:alphaModFix/>
          </a:blip>
          <a:srcRect b="0" l="1329" r="1328" t="0"/>
          <a:stretch/>
        </p:blipFill>
        <p:spPr>
          <a:xfrm>
            <a:off x="2090460" y="4345820"/>
            <a:ext cx="640080" cy="658368"/>
          </a:xfrm>
          <a:prstGeom prst="rect">
            <a:avLst/>
          </a:prstGeom>
          <a:noFill/>
          <a:ln>
            <a:noFill/>
          </a:ln>
        </p:spPr>
      </p:pic>
      <p:sp>
        <p:nvSpPr>
          <p:cNvPr id="798" name="Google Shape;798;p6"/>
          <p:cNvSpPr txBox="1"/>
          <p:nvPr>
            <p:ph idx="6" type="body"/>
          </p:nvPr>
        </p:nvSpPr>
        <p:spPr>
          <a:xfrm>
            <a:off x="3052596" y="4459548"/>
            <a:ext cx="2670048" cy="640080"/>
          </a:xfrm>
          <a:prstGeom prst="rect">
            <a:avLst/>
          </a:prstGeom>
          <a:noFill/>
          <a:ln>
            <a:noFill/>
          </a:ln>
        </p:spPr>
        <p:txBody>
          <a:bodyPr anchorCtr="0" anchor="t" bIns="0" lIns="0" spcFirstLastPara="1" rIns="0" wrap="square" tIns="0">
            <a:normAutofit lnSpcReduction="10000"/>
          </a:bodyPr>
          <a:lstStyle/>
          <a:p>
            <a:pPr indent="-285750" lvl="0" marL="285750" rtl="0" algn="l">
              <a:lnSpc>
                <a:spcPct val="80000"/>
              </a:lnSpc>
              <a:spcBef>
                <a:spcPts val="0"/>
              </a:spcBef>
              <a:spcAft>
                <a:spcPts val="0"/>
              </a:spcAft>
              <a:buSzPts val="1400"/>
              <a:buFont typeface="Arial"/>
              <a:buChar char="•"/>
            </a:pPr>
            <a:r>
              <a:rPr lang="en-US">
                <a:solidFill>
                  <a:schemeClr val="lt2"/>
                </a:solidFill>
              </a:rPr>
              <a:t>Technology</a:t>
            </a:r>
            <a:endParaRPr/>
          </a:p>
          <a:p>
            <a:pPr indent="-285750" lvl="0" marL="285750" rtl="0" algn="l">
              <a:lnSpc>
                <a:spcPct val="80000"/>
              </a:lnSpc>
              <a:spcBef>
                <a:spcPts val="0"/>
              </a:spcBef>
              <a:spcAft>
                <a:spcPts val="0"/>
              </a:spcAft>
              <a:buSzPts val="1400"/>
              <a:buFont typeface="Arial"/>
              <a:buChar char="•"/>
            </a:pPr>
            <a:r>
              <a:rPr lang="en-US">
                <a:solidFill>
                  <a:schemeClr val="lt2"/>
                </a:solidFill>
              </a:rPr>
              <a:t>Marketing and Communications</a:t>
            </a:r>
            <a:endParaRPr/>
          </a:p>
          <a:p>
            <a:pPr indent="-285750" lvl="0" marL="285750" rtl="0" algn="l">
              <a:lnSpc>
                <a:spcPct val="80000"/>
              </a:lnSpc>
              <a:spcBef>
                <a:spcPts val="0"/>
              </a:spcBef>
              <a:spcAft>
                <a:spcPts val="0"/>
              </a:spcAft>
              <a:buSzPts val="1400"/>
              <a:buFont typeface="Arial"/>
              <a:buChar char="•"/>
            </a:pPr>
            <a:r>
              <a:rPr lang="en-US">
                <a:solidFill>
                  <a:schemeClr val="lt2"/>
                </a:solidFill>
              </a:rPr>
              <a:t>Professional Development</a:t>
            </a:r>
            <a:endParaRPr/>
          </a:p>
          <a:p>
            <a:pPr indent="-285750" lvl="0" marL="285750" rtl="0" algn="l">
              <a:lnSpc>
                <a:spcPct val="80000"/>
              </a:lnSpc>
              <a:spcBef>
                <a:spcPts val="0"/>
              </a:spcBef>
              <a:spcAft>
                <a:spcPts val="0"/>
              </a:spcAft>
              <a:buSzPts val="1400"/>
              <a:buFont typeface="Arial"/>
              <a:buChar char="•"/>
            </a:pPr>
            <a:r>
              <a:rPr lang="en-US">
                <a:solidFill>
                  <a:schemeClr val="lt2"/>
                </a:solidFill>
              </a:rPr>
              <a:t>Social Media </a:t>
            </a:r>
            <a:endParaRPr/>
          </a:p>
        </p:txBody>
      </p:sp>
      <p:sp>
        <p:nvSpPr>
          <p:cNvPr id="799" name="Google Shape;799;p6"/>
          <p:cNvSpPr txBox="1"/>
          <p:nvPr>
            <p:ph idx="17" type="body"/>
          </p:nvPr>
        </p:nvSpPr>
        <p:spPr>
          <a:xfrm>
            <a:off x="5927599" y="4402208"/>
            <a:ext cx="1586863" cy="640080"/>
          </a:xfrm>
          <a:prstGeom prst="rect">
            <a:avLst/>
          </a:prstGeom>
          <a:noFill/>
          <a:ln>
            <a:noFill/>
          </a:ln>
        </p:spPr>
        <p:txBody>
          <a:bodyPr anchorCtr="0" anchor="t" bIns="0" lIns="0" spcFirstLastPara="1" rIns="0" wrap="square" tIns="0">
            <a:normAutofit fontScale="92500"/>
          </a:bodyPr>
          <a:lstStyle/>
          <a:p>
            <a:pPr indent="0" lvl="0" marL="0" rtl="0" algn="r">
              <a:lnSpc>
                <a:spcPct val="90000"/>
              </a:lnSpc>
              <a:spcBef>
                <a:spcPts val="0"/>
              </a:spcBef>
              <a:spcAft>
                <a:spcPts val="0"/>
              </a:spcAft>
              <a:buSzPct val="100000"/>
              <a:buNone/>
            </a:pPr>
            <a:r>
              <a:rPr lang="en-US"/>
              <a:t>Operate with Excellence</a:t>
            </a:r>
            <a:endParaRPr/>
          </a:p>
        </p:txBody>
      </p:sp>
      <p:pic>
        <p:nvPicPr>
          <p:cNvPr descr="Atom icon" id="800" name="Google Shape;800;p6"/>
          <p:cNvPicPr preferRelativeResize="0"/>
          <p:nvPr>
            <p:ph idx="16" type="pic"/>
          </p:nvPr>
        </p:nvPicPr>
        <p:blipFill rotWithShape="1">
          <a:blip r:embed="rId7">
            <a:alphaModFix/>
          </a:blip>
          <a:srcRect b="0" l="1329" r="1328" t="0"/>
          <a:stretch/>
        </p:blipFill>
        <p:spPr>
          <a:xfrm>
            <a:off x="7719417" y="4383920"/>
            <a:ext cx="640080" cy="658368"/>
          </a:xfrm>
          <a:prstGeom prst="rect">
            <a:avLst/>
          </a:prstGeom>
          <a:noFill/>
          <a:ln>
            <a:noFill/>
          </a:ln>
        </p:spPr>
      </p:pic>
      <p:sp>
        <p:nvSpPr>
          <p:cNvPr id="801" name="Google Shape;801;p6"/>
          <p:cNvSpPr txBox="1"/>
          <p:nvPr>
            <p:ph idx="15" type="body"/>
          </p:nvPr>
        </p:nvSpPr>
        <p:spPr>
          <a:xfrm>
            <a:off x="8611833" y="4459548"/>
            <a:ext cx="3134689" cy="640080"/>
          </a:xfrm>
          <a:prstGeom prst="rect">
            <a:avLst/>
          </a:prstGeom>
          <a:noFill/>
          <a:ln>
            <a:noFill/>
          </a:ln>
        </p:spPr>
        <p:txBody>
          <a:bodyPr anchorCtr="0" anchor="t" bIns="0" lIns="0" spcFirstLastPara="1" rIns="0" wrap="square" tIns="0">
            <a:normAutofit/>
          </a:bodyPr>
          <a:lstStyle/>
          <a:p>
            <a:pPr indent="-285750" lvl="0" marL="285750" rtl="0" algn="l">
              <a:lnSpc>
                <a:spcPct val="80000"/>
              </a:lnSpc>
              <a:spcBef>
                <a:spcPts val="0"/>
              </a:spcBef>
              <a:spcAft>
                <a:spcPts val="0"/>
              </a:spcAft>
              <a:buSzPts val="1400"/>
              <a:buFont typeface="Arial"/>
              <a:buChar char="•"/>
            </a:pPr>
            <a:r>
              <a:rPr lang="en-US">
                <a:solidFill>
                  <a:schemeClr val="lt2"/>
                </a:solidFill>
              </a:rPr>
              <a:t>Financial Review / Audit</a:t>
            </a:r>
            <a:endParaRPr/>
          </a:p>
          <a:p>
            <a:pPr indent="-285750" lvl="0" marL="285750" rtl="0" algn="l">
              <a:lnSpc>
                <a:spcPct val="80000"/>
              </a:lnSpc>
              <a:spcBef>
                <a:spcPts val="0"/>
              </a:spcBef>
              <a:spcAft>
                <a:spcPts val="0"/>
              </a:spcAft>
              <a:buSzPts val="1400"/>
              <a:buFont typeface="Arial"/>
              <a:buChar char="•"/>
            </a:pPr>
            <a:r>
              <a:rPr lang="en-US">
                <a:solidFill>
                  <a:schemeClr val="lt2"/>
                </a:solidFill>
              </a:rPr>
              <a:t>Chapter Compliance / Reporting</a:t>
            </a:r>
            <a:endParaRPr/>
          </a:p>
          <a:p>
            <a:pPr indent="-285750" lvl="0" marL="285750" rtl="0" algn="l">
              <a:lnSpc>
                <a:spcPct val="80000"/>
              </a:lnSpc>
              <a:spcBef>
                <a:spcPts val="0"/>
              </a:spcBef>
              <a:spcAft>
                <a:spcPts val="0"/>
              </a:spcAft>
              <a:buSzPts val="1400"/>
              <a:buFont typeface="Arial"/>
              <a:buChar char="•"/>
            </a:pPr>
            <a:r>
              <a:rPr lang="en-US">
                <a:solidFill>
                  <a:schemeClr val="lt2"/>
                </a:solidFill>
              </a:rPr>
              <a:t>Executive Committee / Nominations</a:t>
            </a:r>
            <a:endParaRPr/>
          </a:p>
        </p:txBody>
      </p:sp>
      <p:sp>
        <p:nvSpPr>
          <p:cNvPr id="802" name="Google Shape;802;p6"/>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7"/>
          <p:cNvSpPr txBox="1"/>
          <p:nvPr>
            <p:ph type="title"/>
          </p:nvPr>
        </p:nvSpPr>
        <p:spPr>
          <a:xfrm>
            <a:off x="1060151" y="1550353"/>
            <a:ext cx="2828198" cy="1286838"/>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2"/>
              </a:buClr>
              <a:buSzPts val="3600"/>
              <a:buFont typeface="Gill Sans"/>
              <a:buNone/>
            </a:pPr>
            <a:r>
              <a:rPr lang="en-US"/>
              <a:t>Grow</a:t>
            </a:r>
            <a:endParaRPr/>
          </a:p>
        </p:txBody>
      </p:sp>
      <p:sp>
        <p:nvSpPr>
          <p:cNvPr id="808" name="Google Shape;808;p7"/>
          <p:cNvSpPr txBox="1"/>
          <p:nvPr>
            <p:ph idx="1" type="body"/>
          </p:nvPr>
        </p:nvSpPr>
        <p:spPr>
          <a:xfrm>
            <a:off x="220610" y="3227677"/>
            <a:ext cx="3136905" cy="1323365"/>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Clr>
                <a:schemeClr val="dk1"/>
              </a:buClr>
              <a:buSzPts val="1600"/>
              <a:buNone/>
            </a:pPr>
            <a:r>
              <a:rPr lang="en-US" sz="1600"/>
              <a:t>Grow the chapter expanding the reach of the chapter service to as many members as able while also serving the greater industry and community.</a:t>
            </a:r>
            <a:endParaRPr/>
          </a:p>
          <a:p>
            <a:pPr indent="0" lvl="0" marL="0" rtl="0" algn="ctr">
              <a:lnSpc>
                <a:spcPct val="100000"/>
              </a:lnSpc>
              <a:spcBef>
                <a:spcPts val="1000"/>
              </a:spcBef>
              <a:spcAft>
                <a:spcPts val="0"/>
              </a:spcAft>
              <a:buClr>
                <a:schemeClr val="dk1"/>
              </a:buClr>
              <a:buSzPts val="1600"/>
              <a:buNone/>
            </a:pPr>
            <a:r>
              <a:t/>
            </a:r>
            <a:endParaRPr sz="1600"/>
          </a:p>
        </p:txBody>
      </p:sp>
      <p:sp>
        <p:nvSpPr>
          <p:cNvPr id="809" name="Google Shape;809;p7"/>
          <p:cNvSpPr txBox="1"/>
          <p:nvPr>
            <p:ph idx="8" type="body"/>
          </p:nvPr>
        </p:nvSpPr>
        <p:spPr>
          <a:xfrm>
            <a:off x="4257658" y="1644494"/>
            <a:ext cx="2415199" cy="360000"/>
          </a:xfrm>
          <a:prstGeom prst="rect">
            <a:avLst/>
          </a:prstGeom>
          <a:noFill/>
          <a:ln>
            <a:noFill/>
          </a:ln>
        </p:spPr>
        <p:txBody>
          <a:bodyPr anchorCtr="0" anchor="b" bIns="0" lIns="0" spcFirstLastPara="1" rIns="0" wrap="square" tIns="0">
            <a:normAutofit fontScale="85000" lnSpcReduction="20000"/>
          </a:bodyPr>
          <a:lstStyle/>
          <a:p>
            <a:pPr indent="0" lvl="0" marL="0" rtl="0" algn="ctr">
              <a:lnSpc>
                <a:spcPct val="90000"/>
              </a:lnSpc>
              <a:spcBef>
                <a:spcPts val="0"/>
              </a:spcBef>
              <a:spcAft>
                <a:spcPts val="0"/>
              </a:spcAft>
              <a:buSzPct val="100000"/>
              <a:buNone/>
            </a:pPr>
            <a:r>
              <a:rPr lang="en-US" sz="1800"/>
              <a:t>Membership / Recruiting / Outreach</a:t>
            </a:r>
            <a:endParaRPr/>
          </a:p>
        </p:txBody>
      </p:sp>
      <p:sp>
        <p:nvSpPr>
          <p:cNvPr id="810" name="Google Shape;810;p7"/>
          <p:cNvSpPr txBox="1"/>
          <p:nvPr>
            <p:ph idx="7" type="body"/>
          </p:nvPr>
        </p:nvSpPr>
        <p:spPr>
          <a:xfrm>
            <a:off x="4126298" y="2305999"/>
            <a:ext cx="2680169" cy="5236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1300"/>
              <a:buNone/>
            </a:pPr>
            <a:r>
              <a:rPr b="1" lang="en-US" sz="1300"/>
              <a:t>Scott Noar</a:t>
            </a:r>
            <a:endParaRPr/>
          </a:p>
          <a:p>
            <a:pPr indent="0" lvl="0" marL="0" rtl="0" algn="ctr">
              <a:lnSpc>
                <a:spcPct val="90000"/>
              </a:lnSpc>
              <a:spcBef>
                <a:spcPts val="0"/>
              </a:spcBef>
              <a:spcAft>
                <a:spcPts val="0"/>
              </a:spcAft>
              <a:buSzPts val="1300"/>
              <a:buNone/>
            </a:pPr>
            <a:r>
              <a:rPr lang="en-US" sz="1300"/>
              <a:t>Sally Huriaux, John Williams, David Harrison. Gretchen Wanzeck, Kelly Rapoza</a:t>
            </a:r>
            <a:endParaRPr/>
          </a:p>
        </p:txBody>
      </p:sp>
      <p:sp>
        <p:nvSpPr>
          <p:cNvPr id="811" name="Google Shape;811;p7"/>
          <p:cNvSpPr txBox="1"/>
          <p:nvPr>
            <p:ph idx="6" type="body"/>
          </p:nvPr>
        </p:nvSpPr>
        <p:spPr>
          <a:xfrm>
            <a:off x="4126298" y="2964454"/>
            <a:ext cx="2572655" cy="3039134"/>
          </a:xfrm>
          <a:prstGeom prst="rect">
            <a:avLst/>
          </a:prstGeom>
          <a:noFill/>
          <a:ln>
            <a:noFill/>
          </a:ln>
        </p:spPr>
        <p:txBody>
          <a:bodyPr anchorCtr="0" anchor="t" bIns="0" lIns="0" spcFirstLastPara="1" rIns="0" wrap="square" tIns="0">
            <a:normAutofit lnSpcReduction="10000"/>
          </a:bodyPr>
          <a:lstStyle/>
          <a:p>
            <a:pPr indent="-216000" lvl="0" marL="216000" rtl="0" algn="l">
              <a:lnSpc>
                <a:spcPct val="100000"/>
              </a:lnSpc>
              <a:spcBef>
                <a:spcPts val="0"/>
              </a:spcBef>
              <a:spcAft>
                <a:spcPts val="0"/>
              </a:spcAft>
              <a:buClr>
                <a:schemeClr val="dk1"/>
              </a:buClr>
              <a:buSzPts val="1200"/>
              <a:buFont typeface="Courier New"/>
              <a:buChar char="o"/>
            </a:pPr>
            <a:r>
              <a:rPr lang="en-US" sz="1200"/>
              <a:t>Set new goal for 2023, Ended the year at 718, Starting the year at 344 members, up to 710 by 3/15</a:t>
            </a:r>
            <a:endParaRPr/>
          </a:p>
          <a:p>
            <a:pPr indent="-216000" lvl="0" marL="216000" rtl="0" algn="l">
              <a:lnSpc>
                <a:spcPct val="100000"/>
              </a:lnSpc>
              <a:spcBef>
                <a:spcPts val="600"/>
              </a:spcBef>
              <a:spcAft>
                <a:spcPts val="0"/>
              </a:spcAft>
              <a:buClr>
                <a:schemeClr val="dk1"/>
              </a:buClr>
              <a:buSzPts val="1200"/>
              <a:buFont typeface="Courier New"/>
              <a:buChar char="o"/>
            </a:pPr>
            <a:r>
              <a:rPr lang="en-US" sz="1200"/>
              <a:t>Increase sponsorship at the leadership level</a:t>
            </a:r>
            <a:endParaRPr/>
          </a:p>
          <a:p>
            <a:pPr indent="-216000" lvl="0" marL="216000" rtl="0" algn="l">
              <a:lnSpc>
                <a:spcPct val="100000"/>
              </a:lnSpc>
              <a:spcBef>
                <a:spcPts val="600"/>
              </a:spcBef>
              <a:spcAft>
                <a:spcPts val="0"/>
              </a:spcAft>
              <a:buClr>
                <a:schemeClr val="dk1"/>
              </a:buClr>
              <a:buSzPts val="1200"/>
              <a:buFont typeface="Courier New"/>
              <a:buChar char="o"/>
            </a:pPr>
            <a:r>
              <a:rPr lang="en-US" sz="1200"/>
              <a:t>Evaluate in person events and recruiting; i.e. tables at employee locations</a:t>
            </a:r>
            <a:endParaRPr/>
          </a:p>
          <a:p>
            <a:pPr indent="-216000" lvl="0" marL="216000" rtl="0" algn="l">
              <a:lnSpc>
                <a:spcPct val="100000"/>
              </a:lnSpc>
              <a:spcBef>
                <a:spcPts val="600"/>
              </a:spcBef>
              <a:spcAft>
                <a:spcPts val="0"/>
              </a:spcAft>
              <a:buClr>
                <a:schemeClr val="dk1"/>
              </a:buClr>
              <a:buSzPts val="1200"/>
              <a:buFont typeface="Courier New"/>
              <a:buChar char="o"/>
            </a:pPr>
            <a:r>
              <a:rPr lang="en-US" sz="1200"/>
              <a:t>Recruiting materials; ensure people know if this is for them – do they fit being a member if not a traditional technologist</a:t>
            </a:r>
            <a:endParaRPr/>
          </a:p>
          <a:p>
            <a:pPr indent="-216000" lvl="0" marL="216000" rtl="0" algn="l">
              <a:lnSpc>
                <a:spcPct val="100000"/>
              </a:lnSpc>
              <a:spcBef>
                <a:spcPts val="600"/>
              </a:spcBef>
              <a:spcAft>
                <a:spcPts val="0"/>
              </a:spcAft>
              <a:buClr>
                <a:schemeClr val="dk1"/>
              </a:buClr>
              <a:buSzPts val="1200"/>
              <a:buFont typeface="Courier New"/>
              <a:buChar char="o"/>
            </a:pPr>
            <a:r>
              <a:rPr lang="en-US" sz="1200"/>
              <a:t>Create collateral to communicate with prior members and potential new members</a:t>
            </a:r>
            <a:endParaRPr/>
          </a:p>
          <a:p>
            <a:pPr indent="-139800" lvl="0" marL="216000" rtl="0" algn="l">
              <a:lnSpc>
                <a:spcPct val="100000"/>
              </a:lnSpc>
              <a:spcBef>
                <a:spcPts val="600"/>
              </a:spcBef>
              <a:spcAft>
                <a:spcPts val="0"/>
              </a:spcAft>
              <a:buClr>
                <a:schemeClr val="dk1"/>
              </a:buClr>
              <a:buSzPts val="1200"/>
              <a:buFont typeface="Courier New"/>
              <a:buNone/>
            </a:pPr>
            <a:r>
              <a:t/>
            </a:r>
            <a:endParaRPr sz="1200"/>
          </a:p>
        </p:txBody>
      </p:sp>
      <p:sp>
        <p:nvSpPr>
          <p:cNvPr id="812" name="Google Shape;812;p7"/>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descr="Globe icon" id="813" name="Google Shape;813;p7"/>
          <p:cNvPicPr preferRelativeResize="0"/>
          <p:nvPr>
            <p:ph idx="2" type="pic"/>
          </p:nvPr>
        </p:nvPicPr>
        <p:blipFill rotWithShape="1">
          <a:blip r:embed="rId3">
            <a:alphaModFix/>
          </a:blip>
          <a:srcRect b="0" l="1446" r="1446" t="0"/>
          <a:stretch/>
        </p:blipFill>
        <p:spPr>
          <a:xfrm>
            <a:off x="1077675" y="4638575"/>
            <a:ext cx="1121505" cy="1153548"/>
          </a:xfrm>
          <a:prstGeom prst="rect">
            <a:avLst/>
          </a:prstGeom>
          <a:noFill/>
          <a:ln>
            <a:noFill/>
          </a:ln>
        </p:spPr>
      </p:pic>
      <p:sp>
        <p:nvSpPr>
          <p:cNvPr id="814" name="Google Shape;814;p7"/>
          <p:cNvSpPr txBox="1"/>
          <p:nvPr>
            <p:ph idx="8" type="body"/>
          </p:nvPr>
        </p:nvSpPr>
        <p:spPr>
          <a:xfrm>
            <a:off x="7015472" y="1771327"/>
            <a:ext cx="2415199" cy="3600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1800"/>
              <a:buNone/>
            </a:pPr>
            <a:r>
              <a:rPr lang="en-US" sz="1800"/>
              <a:t>Sponsorships / Fundraising</a:t>
            </a:r>
            <a:endParaRPr/>
          </a:p>
        </p:txBody>
      </p:sp>
      <p:sp>
        <p:nvSpPr>
          <p:cNvPr id="815" name="Google Shape;815;p7"/>
          <p:cNvSpPr txBox="1"/>
          <p:nvPr>
            <p:ph idx="7" type="body"/>
          </p:nvPr>
        </p:nvSpPr>
        <p:spPr>
          <a:xfrm>
            <a:off x="7015471" y="2472665"/>
            <a:ext cx="2415199" cy="3600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300"/>
              <a:buNone/>
            </a:pPr>
            <a:r>
              <a:t/>
            </a:r>
            <a:endParaRPr b="1" sz="1300"/>
          </a:p>
          <a:p>
            <a:pPr indent="0" lvl="0" marL="0" rtl="0" algn="ctr">
              <a:lnSpc>
                <a:spcPct val="100000"/>
              </a:lnSpc>
              <a:spcBef>
                <a:spcPts val="0"/>
              </a:spcBef>
              <a:spcAft>
                <a:spcPts val="0"/>
              </a:spcAft>
              <a:buSzPts val="1300"/>
              <a:buNone/>
            </a:pPr>
            <a:r>
              <a:rPr b="1" lang="en-US" sz="1300"/>
              <a:t>Niem Dang</a:t>
            </a:r>
            <a:endParaRPr/>
          </a:p>
          <a:p>
            <a:pPr indent="0" lvl="0" marL="0" rtl="0" algn="ctr">
              <a:lnSpc>
                <a:spcPct val="100000"/>
              </a:lnSpc>
              <a:spcBef>
                <a:spcPts val="0"/>
              </a:spcBef>
              <a:spcAft>
                <a:spcPts val="0"/>
              </a:spcAft>
              <a:buSzPts val="1300"/>
              <a:buNone/>
            </a:pPr>
            <a:r>
              <a:rPr lang="en-US" sz="1300"/>
              <a:t>Brandee Brown, David Harrison John Williams Travis Taylor</a:t>
            </a:r>
            <a:endParaRPr/>
          </a:p>
        </p:txBody>
      </p:sp>
      <p:sp>
        <p:nvSpPr>
          <p:cNvPr id="816" name="Google Shape;816;p7"/>
          <p:cNvSpPr txBox="1"/>
          <p:nvPr>
            <p:ph idx="6" type="body"/>
          </p:nvPr>
        </p:nvSpPr>
        <p:spPr>
          <a:xfrm>
            <a:off x="7131284" y="2961309"/>
            <a:ext cx="2217019" cy="2637497"/>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SzPts val="1200"/>
              <a:buChar char="o"/>
            </a:pPr>
            <a:r>
              <a:rPr lang="en-US" sz="1200"/>
              <a:t>Collaborating across multiple events and outlining proposed budgets for events </a:t>
            </a:r>
            <a:endParaRPr/>
          </a:p>
          <a:p>
            <a:pPr indent="-216000" lvl="0" marL="216000" rtl="0" algn="l">
              <a:lnSpc>
                <a:spcPct val="100000"/>
              </a:lnSpc>
              <a:spcBef>
                <a:spcPts val="0"/>
              </a:spcBef>
              <a:spcAft>
                <a:spcPts val="0"/>
              </a:spcAft>
              <a:buSzPts val="1200"/>
              <a:buChar char="o"/>
            </a:pPr>
            <a:r>
              <a:rPr lang="en-US" sz="1200"/>
              <a:t>Comcast CONNECT Org contributed 5K March </a:t>
            </a:r>
            <a:endParaRPr/>
          </a:p>
        </p:txBody>
      </p:sp>
      <p:sp>
        <p:nvSpPr>
          <p:cNvPr id="817" name="Google Shape;817;p7"/>
          <p:cNvSpPr txBox="1"/>
          <p:nvPr>
            <p:ph idx="8" type="body"/>
          </p:nvPr>
        </p:nvSpPr>
        <p:spPr>
          <a:xfrm>
            <a:off x="9640653" y="1550353"/>
            <a:ext cx="2415199" cy="459722"/>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1800"/>
              <a:buNone/>
            </a:pPr>
            <a:r>
              <a:rPr lang="en-US" sz="1800"/>
              <a:t>Strategy  </a:t>
            </a:r>
            <a:endParaRPr/>
          </a:p>
        </p:txBody>
      </p:sp>
      <p:sp>
        <p:nvSpPr>
          <p:cNvPr id="818" name="Google Shape;818;p7"/>
          <p:cNvSpPr txBox="1"/>
          <p:nvPr>
            <p:ph idx="7" type="body"/>
          </p:nvPr>
        </p:nvSpPr>
        <p:spPr>
          <a:xfrm>
            <a:off x="9660369" y="2249961"/>
            <a:ext cx="2415199" cy="523600"/>
          </a:xfrm>
          <a:prstGeom prst="rect">
            <a:avLst/>
          </a:prstGeom>
          <a:noFill/>
          <a:ln>
            <a:noFill/>
          </a:ln>
        </p:spPr>
        <p:txBody>
          <a:bodyPr anchorCtr="0" anchor="ctr" bIns="0" lIns="0" spcFirstLastPara="1" rIns="0" wrap="square" tIns="0">
            <a:normAutofit lnSpcReduction="10000"/>
          </a:bodyPr>
          <a:lstStyle/>
          <a:p>
            <a:pPr indent="0" lvl="0" marL="0" rtl="0" algn="ctr">
              <a:lnSpc>
                <a:spcPct val="90000"/>
              </a:lnSpc>
              <a:spcBef>
                <a:spcPts val="0"/>
              </a:spcBef>
              <a:spcAft>
                <a:spcPts val="0"/>
              </a:spcAft>
              <a:buSzPts val="1300"/>
              <a:buNone/>
            </a:pPr>
            <a:r>
              <a:rPr b="1" lang="en-US" sz="1300"/>
              <a:t>Sally Huriaux</a:t>
            </a:r>
            <a:endParaRPr/>
          </a:p>
          <a:p>
            <a:pPr indent="0" lvl="0" marL="0" rtl="0" algn="ctr">
              <a:lnSpc>
                <a:spcPct val="90000"/>
              </a:lnSpc>
              <a:spcBef>
                <a:spcPts val="0"/>
              </a:spcBef>
              <a:spcAft>
                <a:spcPts val="0"/>
              </a:spcAft>
              <a:buSzPts val="1300"/>
              <a:buNone/>
            </a:pPr>
            <a:r>
              <a:rPr lang="en-US" sz="1300"/>
              <a:t>Rachel Solomon, Rich Rutledge, Abbie O’Dell</a:t>
            </a:r>
            <a:endParaRPr/>
          </a:p>
        </p:txBody>
      </p:sp>
      <p:sp>
        <p:nvSpPr>
          <p:cNvPr id="819" name="Google Shape;819;p7"/>
          <p:cNvSpPr txBox="1"/>
          <p:nvPr>
            <p:ph idx="6" type="body"/>
          </p:nvPr>
        </p:nvSpPr>
        <p:spPr>
          <a:xfrm>
            <a:off x="9723020" y="2934415"/>
            <a:ext cx="2367428" cy="3006789"/>
          </a:xfrm>
          <a:prstGeom prst="rect">
            <a:avLst/>
          </a:prstGeom>
          <a:solidFill>
            <a:srgbClr val="0F1722"/>
          </a:solidFill>
          <a:ln>
            <a:noFill/>
          </a:ln>
        </p:spPr>
        <p:txBody>
          <a:bodyPr anchorCtr="0" anchor="t" bIns="0" lIns="0" spcFirstLastPara="1" rIns="0" wrap="square" tIns="0">
            <a:normAutofit/>
          </a:bodyPr>
          <a:lstStyle/>
          <a:p>
            <a:pPr indent="-216000" lvl="0" marL="216000" rtl="0" algn="l">
              <a:lnSpc>
                <a:spcPct val="100000"/>
              </a:lnSpc>
              <a:spcBef>
                <a:spcPts val="0"/>
              </a:spcBef>
              <a:spcAft>
                <a:spcPts val="0"/>
              </a:spcAft>
              <a:buClr>
                <a:schemeClr val="dk1"/>
              </a:buClr>
              <a:buSzPts val="1200"/>
              <a:buFont typeface="Courier New"/>
              <a:buChar char="o"/>
            </a:pPr>
            <a:r>
              <a:rPr lang="en-US" sz="1200"/>
              <a:t>Complete 2023 review of plan</a:t>
            </a:r>
            <a:endParaRPr/>
          </a:p>
          <a:p>
            <a:pPr indent="-216000" lvl="0" marL="216000" rtl="0" algn="l">
              <a:lnSpc>
                <a:spcPct val="100000"/>
              </a:lnSpc>
              <a:spcBef>
                <a:spcPts val="600"/>
              </a:spcBef>
              <a:spcAft>
                <a:spcPts val="0"/>
              </a:spcAft>
              <a:buClr>
                <a:schemeClr val="dk1"/>
              </a:buClr>
              <a:buSzPts val="1200"/>
              <a:buFont typeface="Courier New"/>
              <a:buChar char="o"/>
            </a:pPr>
            <a:r>
              <a:rPr lang="en-US" sz="1200"/>
              <a:t>Propose to group sub committee readouts in alignment with strategic objectives</a:t>
            </a:r>
            <a:endParaRPr/>
          </a:p>
          <a:p>
            <a:pPr indent="-216000" lvl="0" marL="216000" rtl="0" algn="l">
              <a:lnSpc>
                <a:spcPct val="100000"/>
              </a:lnSpc>
              <a:spcBef>
                <a:spcPts val="600"/>
              </a:spcBef>
              <a:spcAft>
                <a:spcPts val="0"/>
              </a:spcAft>
              <a:buClr>
                <a:schemeClr val="dk1"/>
              </a:buClr>
              <a:buSzPts val="1200"/>
              <a:buFont typeface="Courier New"/>
              <a:buChar char="o"/>
            </a:pPr>
            <a:r>
              <a:rPr lang="en-US" sz="1200"/>
              <a:t>Evaluate any new subcommittees needed, or any that may no longer make sense to maintain</a:t>
            </a:r>
            <a:endParaRPr/>
          </a:p>
          <a:p>
            <a:pPr indent="-216000" lvl="0" marL="216000" rtl="0" algn="l">
              <a:lnSpc>
                <a:spcPct val="100000"/>
              </a:lnSpc>
              <a:spcBef>
                <a:spcPts val="600"/>
              </a:spcBef>
              <a:spcAft>
                <a:spcPts val="0"/>
              </a:spcAft>
              <a:buClr>
                <a:schemeClr val="dk1"/>
              </a:buClr>
              <a:buSzPts val="1200"/>
              <a:buFont typeface="Courier New"/>
              <a:buChar char="o"/>
            </a:pPr>
            <a:r>
              <a:rPr lang="en-US" sz="1200"/>
              <a:t>Complete 2022 Strategic Evaluation</a:t>
            </a:r>
            <a:endParaRPr/>
          </a:p>
          <a:p>
            <a:pPr indent="-216000" lvl="0" marL="216000" rtl="0" algn="l">
              <a:lnSpc>
                <a:spcPct val="100000"/>
              </a:lnSpc>
              <a:spcBef>
                <a:spcPts val="600"/>
              </a:spcBef>
              <a:spcAft>
                <a:spcPts val="0"/>
              </a:spcAft>
              <a:buClr>
                <a:schemeClr val="dk1"/>
              </a:buClr>
              <a:buSzPts val="1200"/>
              <a:buFont typeface="Courier New"/>
              <a:buChar char="o"/>
            </a:pPr>
            <a:r>
              <a:rPr lang="en-US" sz="1200"/>
              <a:t>Evaluate cadence for 2023 to not duplicate monthly notes/ more strategic review </a:t>
            </a:r>
            <a:endParaRPr/>
          </a:p>
          <a:p>
            <a:pPr indent="-139800" lvl="0" marL="216000" rtl="0" algn="l">
              <a:lnSpc>
                <a:spcPct val="100000"/>
              </a:lnSpc>
              <a:spcBef>
                <a:spcPts val="600"/>
              </a:spcBef>
              <a:spcAft>
                <a:spcPts val="0"/>
              </a:spcAft>
              <a:buClr>
                <a:schemeClr val="dk1"/>
              </a:buClr>
              <a:buSzPts val="1200"/>
              <a:buFont typeface="Courier New"/>
              <a:buNone/>
            </a:pPr>
            <a:r>
              <a:t/>
            </a:r>
            <a:endParaRPr sz="1200"/>
          </a:p>
        </p:txBody>
      </p:sp>
      <p:sp>
        <p:nvSpPr>
          <p:cNvPr id="820" name="Google Shape;820;p7"/>
          <p:cNvSpPr/>
          <p:nvPr>
            <p:ph idx="3" type="body"/>
          </p:nvPr>
        </p:nvSpPr>
        <p:spPr>
          <a:xfrm>
            <a:off x="7604065" y="385731"/>
            <a:ext cx="978408" cy="978408"/>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72000">
            <a:normAutofit/>
          </a:bodyPr>
          <a:lstStyle/>
          <a:p>
            <a:pPr indent="0" lvl="0" marL="0" rtl="0" algn="ctr">
              <a:lnSpc>
                <a:spcPct val="90000"/>
              </a:lnSpc>
              <a:spcBef>
                <a:spcPts val="0"/>
              </a:spcBef>
              <a:spcAft>
                <a:spcPts val="0"/>
              </a:spcAft>
              <a:buSzPts val="1600"/>
              <a:buNone/>
            </a:pPr>
            <a:r>
              <a:rPr lang="en-US" sz="1600"/>
              <a:t>Enable</a:t>
            </a:r>
            <a:endParaRPr/>
          </a:p>
        </p:txBody>
      </p:sp>
      <p:sp>
        <p:nvSpPr>
          <p:cNvPr id="821" name="Google Shape;821;p7"/>
          <p:cNvSpPr/>
          <p:nvPr>
            <p:ph idx="3" type="body"/>
          </p:nvPr>
        </p:nvSpPr>
        <p:spPr>
          <a:xfrm>
            <a:off x="10325048" y="385713"/>
            <a:ext cx="978408" cy="978408"/>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72000">
            <a:normAutofit/>
          </a:bodyPr>
          <a:lstStyle/>
          <a:p>
            <a:pPr indent="0" lvl="0" marL="0" rtl="0" algn="ctr">
              <a:lnSpc>
                <a:spcPct val="90000"/>
              </a:lnSpc>
              <a:spcBef>
                <a:spcPts val="0"/>
              </a:spcBef>
              <a:spcAft>
                <a:spcPts val="0"/>
              </a:spcAft>
              <a:buSzPts val="1600"/>
              <a:buNone/>
            </a:pPr>
            <a:r>
              <a:rPr lang="en-US" sz="1600"/>
              <a:t>Evolve</a:t>
            </a:r>
            <a:endParaRPr/>
          </a:p>
        </p:txBody>
      </p:sp>
      <p:cxnSp>
        <p:nvCxnSpPr>
          <p:cNvPr id="822" name="Google Shape;822;p7"/>
          <p:cNvCxnSpPr/>
          <p:nvPr/>
        </p:nvCxnSpPr>
        <p:spPr>
          <a:xfrm>
            <a:off x="3799002" y="1467554"/>
            <a:ext cx="8327010" cy="0"/>
          </a:xfrm>
          <a:prstGeom prst="straightConnector1">
            <a:avLst/>
          </a:prstGeom>
          <a:noFill/>
          <a:ln cap="flat" cmpd="sng" w="9525">
            <a:solidFill>
              <a:schemeClr val="accent1"/>
            </a:solidFill>
            <a:prstDash val="solid"/>
            <a:miter lim="800000"/>
            <a:headEnd len="sm" w="sm" type="none"/>
            <a:tailEnd len="sm" w="sm" type="none"/>
          </a:ln>
        </p:spPr>
      </p:cxnSp>
      <p:cxnSp>
        <p:nvCxnSpPr>
          <p:cNvPr id="823" name="Google Shape;823;p7"/>
          <p:cNvCxnSpPr/>
          <p:nvPr/>
        </p:nvCxnSpPr>
        <p:spPr>
          <a:xfrm>
            <a:off x="6956234" y="1467554"/>
            <a:ext cx="47715" cy="5084075"/>
          </a:xfrm>
          <a:prstGeom prst="straightConnector1">
            <a:avLst/>
          </a:prstGeom>
          <a:noFill/>
          <a:ln cap="flat" cmpd="sng" w="9525">
            <a:solidFill>
              <a:schemeClr val="accent1"/>
            </a:solidFill>
            <a:prstDash val="solid"/>
            <a:miter lim="800000"/>
            <a:headEnd len="sm" w="sm" type="none"/>
            <a:tailEnd len="sm" w="sm" type="none"/>
          </a:ln>
        </p:spPr>
      </p:cxnSp>
      <p:cxnSp>
        <p:nvCxnSpPr>
          <p:cNvPr id="824" name="Google Shape;824;p7"/>
          <p:cNvCxnSpPr/>
          <p:nvPr/>
        </p:nvCxnSpPr>
        <p:spPr>
          <a:xfrm>
            <a:off x="9523355" y="1467554"/>
            <a:ext cx="54647" cy="5084075"/>
          </a:xfrm>
          <a:prstGeom prst="straightConnector1">
            <a:avLst/>
          </a:prstGeom>
          <a:noFill/>
          <a:ln cap="flat" cmpd="sng" w="9525">
            <a:solidFill>
              <a:schemeClr val="accent1"/>
            </a:solidFill>
            <a:prstDash val="solid"/>
            <a:miter lim="800000"/>
            <a:headEnd len="sm" w="sm" type="none"/>
            <a:tailEnd len="sm" w="sm" type="none"/>
          </a:ln>
        </p:spPr>
      </p:cxnSp>
      <p:sp>
        <p:nvSpPr>
          <p:cNvPr id="825" name="Google Shape;825;p7"/>
          <p:cNvSpPr/>
          <p:nvPr>
            <p:ph idx="3" type="body"/>
          </p:nvPr>
        </p:nvSpPr>
        <p:spPr>
          <a:xfrm>
            <a:off x="4922671" y="387671"/>
            <a:ext cx="978408" cy="978408"/>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72000">
            <a:normAutofit/>
          </a:bodyPr>
          <a:lstStyle/>
          <a:p>
            <a:pPr indent="0" lvl="0" marL="0" rtl="0" algn="ctr">
              <a:lnSpc>
                <a:spcPct val="90000"/>
              </a:lnSpc>
              <a:spcBef>
                <a:spcPts val="0"/>
              </a:spcBef>
              <a:spcAft>
                <a:spcPts val="0"/>
              </a:spcAft>
              <a:buSzPts val="2000"/>
              <a:buNone/>
            </a:pPr>
            <a:r>
              <a:rPr lang="en-US" sz="2000"/>
              <a:t>Grow</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8"/>
          <p:cNvSpPr txBox="1"/>
          <p:nvPr>
            <p:ph type="title"/>
          </p:nvPr>
        </p:nvSpPr>
        <p:spPr>
          <a:xfrm>
            <a:off x="435735" y="1544876"/>
            <a:ext cx="2828198" cy="1286838"/>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2"/>
              </a:buClr>
              <a:buSzPts val="3600"/>
              <a:buFont typeface="Gill Sans"/>
              <a:buNone/>
            </a:pPr>
            <a:r>
              <a:rPr lang="en-US"/>
              <a:t>Transform</a:t>
            </a:r>
            <a:endParaRPr/>
          </a:p>
        </p:txBody>
      </p:sp>
      <p:sp>
        <p:nvSpPr>
          <p:cNvPr id="831" name="Google Shape;831;p8"/>
          <p:cNvSpPr txBox="1"/>
          <p:nvPr>
            <p:ph idx="1" type="body"/>
          </p:nvPr>
        </p:nvSpPr>
        <p:spPr>
          <a:xfrm>
            <a:off x="215900" y="3148315"/>
            <a:ext cx="2906965" cy="2098138"/>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Clr>
                <a:schemeClr val="dk1"/>
              </a:buClr>
              <a:buSzPts val="1600"/>
              <a:buNone/>
            </a:pPr>
            <a:r>
              <a:rPr lang="en-US" sz="1600"/>
              <a:t>Challenge status quo to evolve and progress the chapters approach to serving its members (e.g., new website, introduction of virtual learning, etc.). </a:t>
            </a:r>
            <a:endParaRPr/>
          </a:p>
        </p:txBody>
      </p:sp>
      <p:sp>
        <p:nvSpPr>
          <p:cNvPr id="832" name="Google Shape;832;p8"/>
          <p:cNvSpPr/>
          <p:nvPr>
            <p:ph idx="3" type="body"/>
          </p:nvPr>
        </p:nvSpPr>
        <p:spPr>
          <a:xfrm>
            <a:off x="5625545" y="428439"/>
            <a:ext cx="978408" cy="978408"/>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72000">
            <a:normAutofit/>
          </a:bodyPr>
          <a:lstStyle/>
          <a:p>
            <a:pPr indent="0" lvl="0" marL="0" rtl="0" algn="ctr">
              <a:lnSpc>
                <a:spcPct val="90000"/>
              </a:lnSpc>
              <a:spcBef>
                <a:spcPts val="0"/>
              </a:spcBef>
              <a:spcAft>
                <a:spcPts val="0"/>
              </a:spcAft>
              <a:buSzPts val="1600"/>
              <a:buNone/>
            </a:pPr>
            <a:r>
              <a:rPr lang="en-US" sz="1600"/>
              <a:t>Evolve</a:t>
            </a:r>
            <a:endParaRPr/>
          </a:p>
        </p:txBody>
      </p:sp>
      <p:sp>
        <p:nvSpPr>
          <p:cNvPr id="833" name="Google Shape;833;p8"/>
          <p:cNvSpPr txBox="1"/>
          <p:nvPr>
            <p:ph idx="8" type="body"/>
          </p:nvPr>
        </p:nvSpPr>
        <p:spPr>
          <a:xfrm>
            <a:off x="4996751" y="1630954"/>
            <a:ext cx="2209569" cy="3600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SzPts val="1800"/>
              <a:buNone/>
            </a:pPr>
            <a:r>
              <a:rPr lang="en-US" sz="1800"/>
              <a:t>and  Technology</a:t>
            </a:r>
            <a:endParaRPr/>
          </a:p>
        </p:txBody>
      </p:sp>
      <p:sp>
        <p:nvSpPr>
          <p:cNvPr id="834" name="Google Shape;834;p8"/>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35" name="Google Shape;835;p8"/>
          <p:cNvSpPr txBox="1"/>
          <p:nvPr>
            <p:ph idx="8" type="body"/>
          </p:nvPr>
        </p:nvSpPr>
        <p:spPr>
          <a:xfrm>
            <a:off x="7282655" y="1704232"/>
            <a:ext cx="2399158" cy="3600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1800"/>
              <a:buNone/>
            </a:pPr>
            <a:r>
              <a:rPr lang="en-US" sz="1800"/>
              <a:t>Marketing and Communications</a:t>
            </a:r>
            <a:endParaRPr/>
          </a:p>
        </p:txBody>
      </p:sp>
      <p:sp>
        <p:nvSpPr>
          <p:cNvPr id="836" name="Google Shape;836;p8"/>
          <p:cNvSpPr txBox="1"/>
          <p:nvPr>
            <p:ph idx="7" type="body"/>
          </p:nvPr>
        </p:nvSpPr>
        <p:spPr>
          <a:xfrm>
            <a:off x="7388177" y="2285815"/>
            <a:ext cx="2271059" cy="5236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1300"/>
              <a:buNone/>
            </a:pPr>
            <a:r>
              <a:rPr b="1" lang="en-US" sz="1300"/>
              <a:t>Bob DeBaggis</a:t>
            </a:r>
            <a:endParaRPr/>
          </a:p>
          <a:p>
            <a:pPr indent="0" lvl="0" marL="0" rtl="0" algn="ctr">
              <a:lnSpc>
                <a:spcPct val="90000"/>
              </a:lnSpc>
              <a:spcBef>
                <a:spcPts val="0"/>
              </a:spcBef>
              <a:spcAft>
                <a:spcPts val="0"/>
              </a:spcAft>
              <a:buSzPts val="1300"/>
              <a:buNone/>
            </a:pPr>
            <a:r>
              <a:rPr lang="en-US" sz="1300"/>
              <a:t>Ron Hranac, Diana Linton, Travis Taylor</a:t>
            </a:r>
            <a:endParaRPr/>
          </a:p>
        </p:txBody>
      </p:sp>
      <p:sp>
        <p:nvSpPr>
          <p:cNvPr id="837" name="Google Shape;837;p8"/>
          <p:cNvSpPr txBox="1"/>
          <p:nvPr>
            <p:ph idx="6" type="body"/>
          </p:nvPr>
        </p:nvSpPr>
        <p:spPr>
          <a:xfrm>
            <a:off x="7265190" y="3133886"/>
            <a:ext cx="2399157" cy="3117354"/>
          </a:xfrm>
          <a:prstGeom prst="rect">
            <a:avLst/>
          </a:prstGeom>
          <a:noFill/>
          <a:ln>
            <a:noFill/>
          </a:ln>
        </p:spPr>
        <p:txBody>
          <a:bodyPr anchorCtr="0" anchor="t" bIns="0" lIns="0" spcFirstLastPara="1" rIns="0" wrap="square" tIns="0">
            <a:normAutofit/>
          </a:bodyPr>
          <a:lstStyle/>
          <a:p>
            <a:pPr indent="-216000" lvl="0" marL="216000" rtl="0" algn="l">
              <a:lnSpc>
                <a:spcPct val="100000"/>
              </a:lnSpc>
              <a:spcBef>
                <a:spcPts val="0"/>
              </a:spcBef>
              <a:spcAft>
                <a:spcPts val="0"/>
              </a:spcAft>
              <a:buClr>
                <a:schemeClr val="dk1"/>
              </a:buClr>
              <a:buSzPts val="1200"/>
              <a:buFont typeface="Courier New"/>
              <a:buChar char="o"/>
            </a:pPr>
            <a:r>
              <a:rPr lang="en-US" sz="1200"/>
              <a:t>Outline 2023 plan</a:t>
            </a:r>
            <a:endParaRPr/>
          </a:p>
          <a:p>
            <a:pPr indent="-216000" lvl="0" marL="216000" rtl="0" algn="l">
              <a:lnSpc>
                <a:spcPct val="100000"/>
              </a:lnSpc>
              <a:spcBef>
                <a:spcPts val="600"/>
              </a:spcBef>
              <a:spcAft>
                <a:spcPts val="0"/>
              </a:spcAft>
              <a:buClr>
                <a:schemeClr val="dk1"/>
              </a:buClr>
              <a:buSzPts val="1200"/>
              <a:buFont typeface="Courier New"/>
              <a:buChar char="o"/>
            </a:pPr>
            <a:r>
              <a:rPr lang="en-US" sz="1200"/>
              <a:t>Monthly newsletter publications</a:t>
            </a:r>
            <a:endParaRPr/>
          </a:p>
          <a:p>
            <a:pPr indent="-216000" lvl="0" marL="216000" rtl="0" algn="l">
              <a:lnSpc>
                <a:spcPct val="100000"/>
              </a:lnSpc>
              <a:spcBef>
                <a:spcPts val="600"/>
              </a:spcBef>
              <a:spcAft>
                <a:spcPts val="0"/>
              </a:spcAft>
              <a:buClr>
                <a:schemeClr val="dk1"/>
              </a:buClr>
              <a:buSzPts val="1200"/>
              <a:buFont typeface="Courier New"/>
              <a:buChar char="o"/>
            </a:pPr>
            <a:r>
              <a:rPr lang="en-US" sz="1200"/>
              <a:t>Monthly reminders for last Thursday events and boot camps </a:t>
            </a:r>
            <a:endParaRPr/>
          </a:p>
          <a:p>
            <a:pPr indent="-216000" lvl="0" marL="216000" rtl="0" algn="l">
              <a:lnSpc>
                <a:spcPct val="100000"/>
              </a:lnSpc>
              <a:spcBef>
                <a:spcPts val="600"/>
              </a:spcBef>
              <a:spcAft>
                <a:spcPts val="0"/>
              </a:spcAft>
              <a:buClr>
                <a:schemeClr val="dk1"/>
              </a:buClr>
              <a:buSzPts val="1200"/>
              <a:buFont typeface="Courier New"/>
              <a:buChar char="o"/>
            </a:pPr>
            <a:r>
              <a:rPr lang="en-US" sz="1200"/>
              <a:t>Ongoing member of the month inclusion</a:t>
            </a:r>
            <a:endParaRPr/>
          </a:p>
          <a:p>
            <a:pPr indent="-216000" lvl="0" marL="216000" rtl="0" algn="l">
              <a:lnSpc>
                <a:spcPct val="100000"/>
              </a:lnSpc>
              <a:spcBef>
                <a:spcPts val="600"/>
              </a:spcBef>
              <a:spcAft>
                <a:spcPts val="0"/>
              </a:spcAft>
              <a:buClr>
                <a:schemeClr val="dk1"/>
              </a:buClr>
              <a:buSzPts val="1200"/>
              <a:buFont typeface="Courier New"/>
              <a:buChar char="o"/>
            </a:pPr>
            <a:r>
              <a:rPr lang="en-US" sz="1200"/>
              <a:t>White papers woven into monthly newsletters</a:t>
            </a:r>
            <a:endParaRPr/>
          </a:p>
        </p:txBody>
      </p:sp>
      <p:sp>
        <p:nvSpPr>
          <p:cNvPr id="838" name="Google Shape;838;p8"/>
          <p:cNvSpPr txBox="1"/>
          <p:nvPr>
            <p:ph idx="8" type="body"/>
          </p:nvPr>
        </p:nvSpPr>
        <p:spPr>
          <a:xfrm>
            <a:off x="10120701" y="1561743"/>
            <a:ext cx="1961222" cy="538298"/>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1800"/>
              <a:buNone/>
            </a:pPr>
            <a:r>
              <a:rPr lang="en-US" sz="1800"/>
              <a:t>Professional Development</a:t>
            </a:r>
            <a:endParaRPr/>
          </a:p>
        </p:txBody>
      </p:sp>
      <p:sp>
        <p:nvSpPr>
          <p:cNvPr id="839" name="Google Shape;839;p8"/>
          <p:cNvSpPr txBox="1"/>
          <p:nvPr>
            <p:ph idx="7" type="body"/>
          </p:nvPr>
        </p:nvSpPr>
        <p:spPr>
          <a:xfrm>
            <a:off x="9911232" y="2350948"/>
            <a:ext cx="2208309" cy="671227"/>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SzPts val="1300"/>
              <a:buNone/>
            </a:pPr>
            <a:r>
              <a:rPr b="1" lang="en-US" sz="1300"/>
              <a:t>Kimberly Alexis, Andrew Gough </a:t>
            </a:r>
            <a:r>
              <a:rPr lang="en-US" sz="1300"/>
              <a:t>Chris Miranda, Jeanne Crawford, Nick Segura</a:t>
            </a:r>
            <a:endParaRPr/>
          </a:p>
          <a:p>
            <a:pPr indent="0" lvl="0" marL="0" rtl="0" algn="ctr">
              <a:lnSpc>
                <a:spcPct val="90000"/>
              </a:lnSpc>
              <a:spcBef>
                <a:spcPts val="0"/>
              </a:spcBef>
              <a:spcAft>
                <a:spcPts val="0"/>
              </a:spcAft>
              <a:buSzPts val="1300"/>
              <a:buNone/>
            </a:pPr>
            <a:r>
              <a:t/>
            </a:r>
            <a:endParaRPr b="1" sz="1300"/>
          </a:p>
        </p:txBody>
      </p:sp>
      <p:sp>
        <p:nvSpPr>
          <p:cNvPr id="840" name="Google Shape;840;p8"/>
          <p:cNvSpPr txBox="1"/>
          <p:nvPr>
            <p:ph idx="6" type="body"/>
          </p:nvPr>
        </p:nvSpPr>
        <p:spPr>
          <a:xfrm>
            <a:off x="9846660" y="3133886"/>
            <a:ext cx="2227758" cy="2977291"/>
          </a:xfrm>
          <a:prstGeom prst="rect">
            <a:avLst/>
          </a:prstGeom>
          <a:noFill/>
          <a:ln>
            <a:noFill/>
          </a:ln>
        </p:spPr>
        <p:txBody>
          <a:bodyPr anchorCtr="0" anchor="t" bIns="0" lIns="0" spcFirstLastPara="1" rIns="0" wrap="square" tIns="0">
            <a:normAutofit/>
          </a:bodyPr>
          <a:lstStyle/>
          <a:p>
            <a:pPr indent="-216000" lvl="0" marL="216000" rtl="0" algn="l">
              <a:lnSpc>
                <a:spcPct val="100000"/>
              </a:lnSpc>
              <a:spcBef>
                <a:spcPts val="0"/>
              </a:spcBef>
              <a:spcAft>
                <a:spcPts val="0"/>
              </a:spcAft>
              <a:buClr>
                <a:schemeClr val="dk1"/>
              </a:buClr>
              <a:buSzPts val="1200"/>
              <a:buFont typeface="Courier New"/>
              <a:buChar char="o"/>
            </a:pPr>
            <a:r>
              <a:rPr lang="en-US" sz="1200"/>
              <a:t>Create 2023 schedule</a:t>
            </a:r>
            <a:endParaRPr/>
          </a:p>
          <a:p>
            <a:pPr indent="-216000" lvl="0" marL="216000" rtl="0" algn="l">
              <a:lnSpc>
                <a:spcPct val="100000"/>
              </a:lnSpc>
              <a:spcBef>
                <a:spcPts val="600"/>
              </a:spcBef>
              <a:spcAft>
                <a:spcPts val="0"/>
              </a:spcAft>
              <a:buClr>
                <a:schemeClr val="dk1"/>
              </a:buClr>
              <a:buSzPts val="1200"/>
              <a:buFont typeface="Courier New"/>
              <a:buChar char="o"/>
            </a:pPr>
            <a:r>
              <a:rPr lang="en-US" sz="1200"/>
              <a:t>Envelop into the cadence career journey conversations, connecting with certifications as applicable</a:t>
            </a:r>
            <a:endParaRPr/>
          </a:p>
          <a:p>
            <a:pPr indent="-216000" lvl="0" marL="216000" rtl="0" algn="l">
              <a:lnSpc>
                <a:spcPct val="100000"/>
              </a:lnSpc>
              <a:spcBef>
                <a:spcPts val="600"/>
              </a:spcBef>
              <a:spcAft>
                <a:spcPts val="0"/>
              </a:spcAft>
              <a:buClr>
                <a:schemeClr val="dk1"/>
              </a:buClr>
              <a:buSzPts val="1200"/>
              <a:buFont typeface="Courier New"/>
              <a:buChar char="o"/>
            </a:pPr>
            <a:r>
              <a:rPr lang="en-US" sz="1200"/>
              <a:t>Continuation of monthly cadence </a:t>
            </a:r>
            <a:endParaRPr/>
          </a:p>
          <a:p>
            <a:pPr indent="-216000" lvl="0" marL="216000" rtl="0" algn="l">
              <a:lnSpc>
                <a:spcPct val="100000"/>
              </a:lnSpc>
              <a:spcBef>
                <a:spcPts val="600"/>
              </a:spcBef>
              <a:spcAft>
                <a:spcPts val="0"/>
              </a:spcAft>
              <a:buClr>
                <a:schemeClr val="dk1"/>
              </a:buClr>
              <a:buSzPts val="1200"/>
              <a:buFont typeface="Courier New"/>
              <a:buChar char="o"/>
            </a:pPr>
            <a:r>
              <a:rPr lang="en-US" sz="1200"/>
              <a:t>Focus on video files and speaker release forms</a:t>
            </a:r>
            <a:endParaRPr/>
          </a:p>
          <a:p>
            <a:pPr indent="-216000" lvl="0" marL="216000" rtl="0" algn="l">
              <a:lnSpc>
                <a:spcPct val="100000"/>
              </a:lnSpc>
              <a:spcBef>
                <a:spcPts val="600"/>
              </a:spcBef>
              <a:spcAft>
                <a:spcPts val="0"/>
              </a:spcAft>
              <a:buClr>
                <a:schemeClr val="dk1"/>
              </a:buClr>
              <a:buSzPts val="1200"/>
              <a:buFont typeface="Courier New"/>
              <a:buChar char="o"/>
            </a:pPr>
            <a:r>
              <a:rPr lang="en-US" sz="1200"/>
              <a:t>Explore quarterly in person</a:t>
            </a:r>
            <a:endParaRPr/>
          </a:p>
        </p:txBody>
      </p:sp>
      <p:sp>
        <p:nvSpPr>
          <p:cNvPr id="841" name="Google Shape;841;p8"/>
          <p:cNvSpPr/>
          <p:nvPr>
            <p:ph idx="3" type="body"/>
          </p:nvPr>
        </p:nvSpPr>
        <p:spPr>
          <a:xfrm>
            <a:off x="7944255" y="382263"/>
            <a:ext cx="978408" cy="978408"/>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72000">
            <a:normAutofit/>
          </a:bodyPr>
          <a:lstStyle/>
          <a:p>
            <a:pPr indent="0" lvl="0" marL="0" rtl="0" algn="ctr">
              <a:lnSpc>
                <a:spcPct val="90000"/>
              </a:lnSpc>
              <a:spcBef>
                <a:spcPts val="0"/>
              </a:spcBef>
              <a:spcAft>
                <a:spcPts val="0"/>
              </a:spcAft>
              <a:buSzPts val="1400"/>
              <a:buNone/>
            </a:pPr>
            <a:r>
              <a:rPr lang="en-US" sz="1400"/>
              <a:t>Deeper Reach</a:t>
            </a:r>
            <a:endParaRPr/>
          </a:p>
        </p:txBody>
      </p:sp>
      <p:sp>
        <p:nvSpPr>
          <p:cNvPr id="842" name="Google Shape;842;p8"/>
          <p:cNvSpPr/>
          <p:nvPr>
            <p:ph idx="3" type="body"/>
          </p:nvPr>
        </p:nvSpPr>
        <p:spPr>
          <a:xfrm>
            <a:off x="10628663" y="424351"/>
            <a:ext cx="978408" cy="978408"/>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72000">
            <a:normAutofit/>
          </a:bodyPr>
          <a:lstStyle/>
          <a:p>
            <a:pPr indent="0" lvl="0" marL="0" rtl="0" algn="ctr">
              <a:lnSpc>
                <a:spcPct val="90000"/>
              </a:lnSpc>
              <a:spcBef>
                <a:spcPts val="0"/>
              </a:spcBef>
              <a:spcAft>
                <a:spcPts val="0"/>
              </a:spcAft>
              <a:buSzPts val="1800"/>
              <a:buNone/>
            </a:pPr>
            <a:r>
              <a:rPr lang="en-US" sz="1800"/>
              <a:t>Enrich</a:t>
            </a:r>
            <a:endParaRPr/>
          </a:p>
        </p:txBody>
      </p:sp>
      <p:cxnSp>
        <p:nvCxnSpPr>
          <p:cNvPr id="843" name="Google Shape;843;p8"/>
          <p:cNvCxnSpPr/>
          <p:nvPr/>
        </p:nvCxnSpPr>
        <p:spPr>
          <a:xfrm>
            <a:off x="3696511" y="1495812"/>
            <a:ext cx="8495489" cy="0"/>
          </a:xfrm>
          <a:prstGeom prst="straightConnector1">
            <a:avLst/>
          </a:prstGeom>
          <a:noFill/>
          <a:ln cap="flat" cmpd="sng" w="9525">
            <a:solidFill>
              <a:schemeClr val="accent1"/>
            </a:solidFill>
            <a:prstDash val="solid"/>
            <a:miter lim="800000"/>
            <a:headEnd len="sm" w="sm" type="none"/>
            <a:tailEnd len="sm" w="sm" type="none"/>
          </a:ln>
        </p:spPr>
      </p:cxnSp>
      <p:cxnSp>
        <p:nvCxnSpPr>
          <p:cNvPr id="844" name="Google Shape;844;p8"/>
          <p:cNvCxnSpPr/>
          <p:nvPr/>
        </p:nvCxnSpPr>
        <p:spPr>
          <a:xfrm>
            <a:off x="7206320" y="1525685"/>
            <a:ext cx="0" cy="4946204"/>
          </a:xfrm>
          <a:prstGeom prst="straightConnector1">
            <a:avLst/>
          </a:prstGeom>
          <a:noFill/>
          <a:ln cap="flat" cmpd="sng" w="9525">
            <a:solidFill>
              <a:schemeClr val="accent1"/>
            </a:solidFill>
            <a:prstDash val="solid"/>
            <a:miter lim="800000"/>
            <a:headEnd len="sm" w="sm" type="none"/>
            <a:tailEnd len="sm" w="sm" type="none"/>
          </a:ln>
        </p:spPr>
      </p:cxnSp>
      <p:cxnSp>
        <p:nvCxnSpPr>
          <p:cNvPr id="845" name="Google Shape;845;p8"/>
          <p:cNvCxnSpPr/>
          <p:nvPr/>
        </p:nvCxnSpPr>
        <p:spPr>
          <a:xfrm>
            <a:off x="9787790" y="1511934"/>
            <a:ext cx="0" cy="4973707"/>
          </a:xfrm>
          <a:prstGeom prst="straightConnector1">
            <a:avLst/>
          </a:prstGeom>
          <a:noFill/>
          <a:ln cap="flat" cmpd="sng" w="9525">
            <a:solidFill>
              <a:schemeClr val="accent1"/>
            </a:solidFill>
            <a:prstDash val="solid"/>
            <a:miter lim="800000"/>
            <a:headEnd len="sm" w="sm" type="none"/>
            <a:tailEnd len="sm" w="sm" type="none"/>
          </a:ln>
        </p:spPr>
      </p:cxnSp>
      <p:pic>
        <p:nvPicPr>
          <p:cNvPr descr="Microprocessor icon" id="846" name="Google Shape;846;p8"/>
          <p:cNvPicPr preferRelativeResize="0"/>
          <p:nvPr>
            <p:ph idx="2" type="pic"/>
          </p:nvPr>
        </p:nvPicPr>
        <p:blipFill rotWithShape="1">
          <a:blip r:embed="rId3">
            <a:alphaModFix/>
          </a:blip>
          <a:srcRect b="0" l="1329" r="1328" t="0"/>
          <a:stretch/>
        </p:blipFill>
        <p:spPr>
          <a:xfrm>
            <a:off x="1133135" y="4589804"/>
            <a:ext cx="1166708" cy="1200043"/>
          </a:xfrm>
          <a:prstGeom prst="rect">
            <a:avLst/>
          </a:prstGeom>
          <a:noFill/>
          <a:ln>
            <a:noFill/>
          </a:ln>
        </p:spPr>
      </p:pic>
      <p:sp>
        <p:nvSpPr>
          <p:cNvPr id="847" name="Google Shape;847;p8"/>
          <p:cNvSpPr txBox="1"/>
          <p:nvPr/>
        </p:nvSpPr>
        <p:spPr>
          <a:xfrm>
            <a:off x="3392985" y="1630954"/>
            <a:ext cx="2209569" cy="360000"/>
          </a:xfrm>
          <a:prstGeom prst="rect">
            <a:avLst/>
          </a:prstGeom>
          <a:noFill/>
          <a:ln>
            <a:noFill/>
          </a:ln>
        </p:spPr>
        <p:txBody>
          <a:bodyPr anchorCtr="0" anchor="b" bIns="0" lIns="0" spcFirstLastPara="1" rIns="0" wrap="square" tIns="0">
            <a:normAutofit/>
          </a:bodyPr>
          <a:lstStyle/>
          <a:p>
            <a:pPr indent="0" lvl="0" marL="0" marR="0" rtl="0" algn="ctr">
              <a:lnSpc>
                <a:spcPct val="90000"/>
              </a:lnSpc>
              <a:spcBef>
                <a:spcPts val="0"/>
              </a:spcBef>
              <a:spcAft>
                <a:spcPts val="0"/>
              </a:spcAft>
              <a:buClr>
                <a:schemeClr val="dk1"/>
              </a:buClr>
              <a:buSzPts val="1800"/>
              <a:buFont typeface="Courier New"/>
              <a:buNone/>
            </a:pPr>
            <a:r>
              <a:rPr b="1" i="0" lang="en-US" sz="1800" u="none" cap="none" strike="noStrike">
                <a:solidFill>
                  <a:schemeClr val="lt2"/>
                </a:solidFill>
                <a:latin typeface="Gill Sans"/>
                <a:ea typeface="Gill Sans"/>
                <a:cs typeface="Gill Sans"/>
                <a:sym typeface="Gill Sans"/>
              </a:rPr>
              <a:t>Social Media</a:t>
            </a:r>
            <a:endParaRPr/>
          </a:p>
        </p:txBody>
      </p:sp>
      <p:sp>
        <p:nvSpPr>
          <p:cNvPr id="848" name="Google Shape;848;p8"/>
          <p:cNvSpPr txBox="1"/>
          <p:nvPr/>
        </p:nvSpPr>
        <p:spPr>
          <a:xfrm>
            <a:off x="3955109" y="2283891"/>
            <a:ext cx="2906965" cy="523600"/>
          </a:xfrm>
          <a:prstGeom prst="rect">
            <a:avLst/>
          </a:prstGeom>
          <a:noFill/>
          <a:ln>
            <a:noFill/>
          </a:ln>
        </p:spPr>
        <p:txBody>
          <a:bodyPr anchorCtr="0" anchor="b" bIns="0" lIns="0" spcFirstLastPara="1" rIns="0" wrap="square" tIns="0">
            <a:normAutofit lnSpcReduction="10000"/>
          </a:bodyPr>
          <a:lstStyle/>
          <a:p>
            <a:pPr indent="0" lvl="0" marL="0" marR="0" rtl="0" algn="ctr">
              <a:lnSpc>
                <a:spcPct val="90000"/>
              </a:lnSpc>
              <a:spcBef>
                <a:spcPts val="0"/>
              </a:spcBef>
              <a:spcAft>
                <a:spcPts val="0"/>
              </a:spcAft>
              <a:buClr>
                <a:schemeClr val="dk1"/>
              </a:buClr>
              <a:buSzPts val="1300"/>
              <a:buFont typeface="Courier New"/>
              <a:buNone/>
            </a:pPr>
            <a:r>
              <a:rPr b="1" i="1" lang="en-US" sz="1300" u="none" cap="none" strike="noStrike">
                <a:solidFill>
                  <a:schemeClr val="dk1"/>
                </a:solidFill>
                <a:latin typeface="Quattrocento Sans"/>
                <a:ea typeface="Quattrocento Sans"/>
                <a:cs typeface="Quattrocento Sans"/>
                <a:sym typeface="Quattrocento Sans"/>
              </a:rPr>
              <a:t>Justin Stiles, Andy Frederick</a:t>
            </a:r>
            <a:endParaRPr/>
          </a:p>
          <a:p>
            <a:pPr indent="0" lvl="0" marL="0" marR="0" rtl="0" algn="ctr">
              <a:lnSpc>
                <a:spcPct val="90000"/>
              </a:lnSpc>
              <a:spcBef>
                <a:spcPts val="0"/>
              </a:spcBef>
              <a:spcAft>
                <a:spcPts val="0"/>
              </a:spcAft>
              <a:buClr>
                <a:schemeClr val="dk1"/>
              </a:buClr>
              <a:buSzPts val="1300"/>
              <a:buFont typeface="Courier New"/>
              <a:buNone/>
            </a:pPr>
            <a:r>
              <a:rPr b="0" i="1" lang="en-US" sz="1300" u="none" cap="none" strike="noStrike">
                <a:solidFill>
                  <a:schemeClr val="dk1"/>
                </a:solidFill>
                <a:latin typeface="Quattrocento Sans"/>
                <a:ea typeface="Quattrocento Sans"/>
                <a:cs typeface="Quattrocento Sans"/>
                <a:sym typeface="Quattrocento Sans"/>
              </a:rPr>
              <a:t>Ron Hranac, Bob DeBaggis, Travis Taylor,, Scatt Noar</a:t>
            </a:r>
            <a:endParaRPr/>
          </a:p>
        </p:txBody>
      </p:sp>
      <p:sp>
        <p:nvSpPr>
          <p:cNvPr id="849" name="Google Shape;849;p8"/>
          <p:cNvSpPr txBox="1"/>
          <p:nvPr/>
        </p:nvSpPr>
        <p:spPr>
          <a:xfrm>
            <a:off x="3666380" y="3133886"/>
            <a:ext cx="3469711" cy="3032484"/>
          </a:xfrm>
          <a:prstGeom prst="rect">
            <a:avLst/>
          </a:prstGeom>
          <a:noFill/>
          <a:ln>
            <a:noFill/>
          </a:ln>
        </p:spPr>
        <p:txBody>
          <a:bodyPr anchorCtr="0" anchor="t" bIns="0" lIns="0" spcFirstLastPara="1" rIns="0" wrap="square" tIns="0">
            <a:normAutofit/>
          </a:bodyPr>
          <a:lstStyle/>
          <a:p>
            <a:pPr indent="-216000" lvl="0" marL="216000" marR="0" rtl="0" algn="l">
              <a:lnSpc>
                <a:spcPct val="100000"/>
              </a:lnSpc>
              <a:spcBef>
                <a:spcPts val="0"/>
              </a:spcBef>
              <a:spcAft>
                <a:spcPts val="0"/>
              </a:spcAft>
              <a:buClr>
                <a:schemeClr val="dk1"/>
              </a:buClr>
              <a:buSzPts val="1200"/>
              <a:buFont typeface="Courier New"/>
              <a:buChar char="o"/>
            </a:pPr>
            <a:r>
              <a:rPr b="0" i="0" lang="en-US" sz="1200" u="none" cap="none" strike="noStrike">
                <a:solidFill>
                  <a:schemeClr val="dk2"/>
                </a:solidFill>
                <a:latin typeface="Quattrocento Sans"/>
                <a:ea typeface="Quattrocento Sans"/>
                <a:cs typeface="Quattrocento Sans"/>
                <a:sym typeface="Quattrocento Sans"/>
              </a:rPr>
              <a:t>Combine Social Media and Technology in 2023</a:t>
            </a:r>
            <a:endParaRPr/>
          </a:p>
          <a:p>
            <a:pPr indent="-216000" lvl="0" marL="216000" marR="0" rtl="0" algn="l">
              <a:lnSpc>
                <a:spcPct val="100000"/>
              </a:lnSpc>
              <a:spcBef>
                <a:spcPts val="600"/>
              </a:spcBef>
              <a:spcAft>
                <a:spcPts val="0"/>
              </a:spcAft>
              <a:buClr>
                <a:schemeClr val="dk1"/>
              </a:buClr>
              <a:buSzPts val="1200"/>
              <a:buFont typeface="Courier New"/>
              <a:buChar char="o"/>
            </a:pPr>
            <a:r>
              <a:rPr b="0" i="0" lang="en-US" sz="1200" u="none" cap="none" strike="noStrike">
                <a:solidFill>
                  <a:schemeClr val="dk2"/>
                </a:solidFill>
                <a:latin typeface="Quattrocento Sans"/>
                <a:ea typeface="Quattrocento Sans"/>
                <a:cs typeface="Quattrocento Sans"/>
                <a:sym typeface="Quattrocento Sans"/>
              </a:rPr>
              <a:t>Posts on Instagram FB, LinkedIn, Twitter and Chapter website for updates and member interaction underway including posting about last Thursday events etc.</a:t>
            </a:r>
            <a:endParaRPr/>
          </a:p>
          <a:p>
            <a:pPr indent="-216000" lvl="0" marL="216000" marR="0" rtl="0" algn="l">
              <a:lnSpc>
                <a:spcPct val="100000"/>
              </a:lnSpc>
              <a:spcBef>
                <a:spcPts val="600"/>
              </a:spcBef>
              <a:spcAft>
                <a:spcPts val="0"/>
              </a:spcAft>
              <a:buClr>
                <a:schemeClr val="dk1"/>
              </a:buClr>
              <a:buSzPts val="1200"/>
              <a:buFont typeface="Courier New"/>
              <a:buChar char="o"/>
            </a:pPr>
            <a:r>
              <a:rPr b="0" i="0" lang="en-US" sz="1200" u="none" cap="none" strike="noStrike">
                <a:solidFill>
                  <a:schemeClr val="dk2"/>
                </a:solidFill>
                <a:latin typeface="Quattrocento Sans"/>
                <a:ea typeface="Quattrocento Sans"/>
                <a:cs typeface="Quattrocento Sans"/>
                <a:sym typeface="Quattrocento Sans"/>
              </a:rPr>
              <a:t>Merge Social Media and Technology together</a:t>
            </a:r>
            <a:endParaRPr/>
          </a:p>
          <a:p>
            <a:pPr indent="-216000" lvl="0" marL="216000" marR="0" rtl="0" algn="l">
              <a:lnSpc>
                <a:spcPct val="100000"/>
              </a:lnSpc>
              <a:spcBef>
                <a:spcPts val="600"/>
              </a:spcBef>
              <a:spcAft>
                <a:spcPts val="0"/>
              </a:spcAft>
              <a:buClr>
                <a:schemeClr val="dk1"/>
              </a:buClr>
              <a:buSzPts val="1200"/>
              <a:buFont typeface="Courier New"/>
              <a:buChar char="o"/>
            </a:pPr>
            <a:r>
              <a:rPr b="0" i="0" lang="en-US" sz="1200" u="none" cap="none" strike="noStrike">
                <a:solidFill>
                  <a:schemeClr val="dk2"/>
                </a:solidFill>
                <a:latin typeface="Quattrocento Sans"/>
                <a:ea typeface="Quattrocento Sans"/>
                <a:cs typeface="Quattrocento Sans"/>
                <a:sym typeface="Quattrocento Sans"/>
              </a:rPr>
              <a:t>Evaluating fb live events to bring in key industry leaders to connect live with members</a:t>
            </a:r>
            <a:endParaRPr/>
          </a:p>
          <a:p>
            <a:pPr indent="-216000" lvl="0" marL="216000" marR="0" rtl="0" algn="l">
              <a:lnSpc>
                <a:spcPct val="100000"/>
              </a:lnSpc>
              <a:spcBef>
                <a:spcPts val="600"/>
              </a:spcBef>
              <a:spcAft>
                <a:spcPts val="0"/>
              </a:spcAft>
              <a:buClr>
                <a:schemeClr val="dk1"/>
              </a:buClr>
              <a:buSzPts val="1200"/>
              <a:buFont typeface="Courier New"/>
              <a:buChar char="o"/>
            </a:pPr>
            <a:r>
              <a:rPr b="0" i="0" lang="en-US" sz="1200" u="none" cap="none" strike="noStrike">
                <a:solidFill>
                  <a:schemeClr val="dk2"/>
                </a:solidFill>
                <a:latin typeface="Quattrocento Sans"/>
                <a:ea typeface="Quattrocento Sans"/>
                <a:cs typeface="Quattrocento Sans"/>
                <a:sym typeface="Quattrocento Sans"/>
              </a:rPr>
              <a:t>Monitor 2023 volume and plan</a:t>
            </a:r>
            <a:endParaRPr/>
          </a:p>
          <a:p>
            <a:pPr indent="-216000" lvl="0" marL="216000" marR="0" rtl="0" algn="l">
              <a:lnSpc>
                <a:spcPct val="100000"/>
              </a:lnSpc>
              <a:spcBef>
                <a:spcPts val="600"/>
              </a:spcBef>
              <a:spcAft>
                <a:spcPts val="0"/>
              </a:spcAft>
              <a:buClr>
                <a:schemeClr val="dk1"/>
              </a:buClr>
              <a:buSzPts val="1200"/>
              <a:buFont typeface="Courier New"/>
              <a:buChar char="o"/>
            </a:pPr>
            <a:r>
              <a:rPr b="0" i="0" lang="en-US" sz="1200" u="none" cap="none" strike="noStrike">
                <a:solidFill>
                  <a:schemeClr val="dk2"/>
                </a:solidFill>
                <a:latin typeface="Quattrocento Sans"/>
                <a:ea typeface="Quattrocento Sans"/>
                <a:cs typeface="Quattrocento Sans"/>
                <a:sym typeface="Quattrocento Sans"/>
              </a:rPr>
              <a:t>Look to potentially merge with marketing / comms</a:t>
            </a:r>
            <a:endParaRPr/>
          </a:p>
          <a:p>
            <a:pPr indent="-216000" lvl="0" marL="216000" marR="0" rtl="0" algn="l">
              <a:lnSpc>
                <a:spcPct val="100000"/>
              </a:lnSpc>
              <a:spcBef>
                <a:spcPts val="600"/>
              </a:spcBef>
              <a:spcAft>
                <a:spcPts val="0"/>
              </a:spcAft>
              <a:buClr>
                <a:schemeClr val="dk1"/>
              </a:buClr>
              <a:buSzPts val="1200"/>
              <a:buFont typeface="Courier New"/>
              <a:buChar char="o"/>
            </a:pPr>
            <a:r>
              <a:rPr b="0" i="0" lang="en-US" sz="1200" u="none" cap="none" strike="noStrike">
                <a:solidFill>
                  <a:schemeClr val="dk2"/>
                </a:solidFill>
                <a:latin typeface="Quattrocento Sans"/>
                <a:ea typeface="Quattrocento Sans"/>
                <a:cs typeface="Quattrocento Sans"/>
                <a:sym typeface="Quattrocento Sans"/>
              </a:rPr>
              <a:t>2023 goal to empower sub-committees</a:t>
            </a:r>
            <a:endParaRPr/>
          </a:p>
          <a:p>
            <a:pPr indent="-216000" lvl="0" marL="216000" marR="0" rtl="0" algn="l">
              <a:lnSpc>
                <a:spcPct val="100000"/>
              </a:lnSpc>
              <a:spcBef>
                <a:spcPts val="600"/>
              </a:spcBef>
              <a:spcAft>
                <a:spcPts val="0"/>
              </a:spcAft>
              <a:buClr>
                <a:schemeClr val="dk1"/>
              </a:buClr>
              <a:buSzPts val="1200"/>
              <a:buFont typeface="Courier New"/>
              <a:buChar char="o"/>
            </a:pPr>
            <a:r>
              <a:rPr b="0" i="0" lang="en-US" sz="1200" u="none" cap="none" strike="noStrike">
                <a:solidFill>
                  <a:schemeClr val="dk2"/>
                </a:solidFill>
                <a:latin typeface="Quattrocento Sans"/>
                <a:ea typeface="Quattrocento Sans"/>
                <a:cs typeface="Quattrocento Sans"/>
                <a:sym typeface="Quattrocento Sans"/>
              </a:rPr>
              <a:t>Lag to recordings to push in person attendance</a:t>
            </a:r>
            <a:endParaRPr/>
          </a:p>
          <a:p>
            <a:pPr indent="-216000" lvl="0" marL="216000" marR="0" rtl="0" algn="l">
              <a:lnSpc>
                <a:spcPct val="100000"/>
              </a:lnSpc>
              <a:spcBef>
                <a:spcPts val="600"/>
              </a:spcBef>
              <a:spcAft>
                <a:spcPts val="0"/>
              </a:spcAft>
              <a:buClr>
                <a:schemeClr val="dk1"/>
              </a:buClr>
              <a:buSzPts val="1200"/>
              <a:buFont typeface="Courier New"/>
              <a:buChar char="o"/>
            </a:pPr>
            <a:r>
              <a:rPr b="0" i="0" lang="en-US" sz="1200" u="none" cap="none" strike="noStrike">
                <a:solidFill>
                  <a:schemeClr val="dk2"/>
                </a:solidFill>
                <a:latin typeface="Quattrocento Sans"/>
                <a:ea typeface="Quattrocento Sans"/>
                <a:cs typeface="Quattrocento Sans"/>
                <a:sym typeface="Quattrocento Sans"/>
              </a:rPr>
              <a:t>Constant contact email</a:t>
            </a:r>
            <a:endParaRPr/>
          </a:p>
          <a:p>
            <a:pPr indent="-139800" lvl="0" marL="216000" marR="0" rtl="0" algn="l">
              <a:lnSpc>
                <a:spcPct val="100000"/>
              </a:lnSpc>
              <a:spcBef>
                <a:spcPts val="600"/>
              </a:spcBef>
              <a:spcAft>
                <a:spcPts val="0"/>
              </a:spcAft>
              <a:buClr>
                <a:schemeClr val="dk1"/>
              </a:buClr>
              <a:buSzPts val="1200"/>
              <a:buFont typeface="Courier New"/>
              <a:buNone/>
            </a:pPr>
            <a:r>
              <a:t/>
            </a:r>
            <a:endParaRPr b="0" i="0" sz="1200" u="none" cap="none" strike="noStrike">
              <a:solidFill>
                <a:schemeClr val="dk2"/>
              </a:solidFill>
              <a:latin typeface="Quattrocento Sans"/>
              <a:ea typeface="Quattrocento Sans"/>
              <a:cs typeface="Quattrocento Sans"/>
              <a:sym typeface="Quattrocento Sans"/>
            </a:endParaRPr>
          </a:p>
          <a:p>
            <a:pPr indent="-139800" lvl="0" marL="216000" marR="0" rtl="0" algn="l">
              <a:lnSpc>
                <a:spcPct val="100000"/>
              </a:lnSpc>
              <a:spcBef>
                <a:spcPts val="600"/>
              </a:spcBef>
              <a:spcAft>
                <a:spcPts val="0"/>
              </a:spcAft>
              <a:buClr>
                <a:schemeClr val="dk1"/>
              </a:buClr>
              <a:buSzPts val="1200"/>
              <a:buFont typeface="Courier New"/>
              <a:buNone/>
            </a:pPr>
            <a:r>
              <a:t/>
            </a:r>
            <a:endParaRPr b="0" i="0" sz="1200" u="none" cap="none" strike="noStrike">
              <a:solidFill>
                <a:schemeClr val="dk2"/>
              </a:solidFill>
              <a:latin typeface="Quattrocento Sans"/>
              <a:ea typeface="Quattrocento Sans"/>
              <a:cs typeface="Quattrocento Sans"/>
              <a:sym typeface="Quattrocento Sans"/>
            </a:endParaRPr>
          </a:p>
        </p:txBody>
      </p:sp>
      <p:sp>
        <p:nvSpPr>
          <p:cNvPr id="850" name="Google Shape;850;p8"/>
          <p:cNvSpPr/>
          <p:nvPr/>
        </p:nvSpPr>
        <p:spPr>
          <a:xfrm>
            <a:off x="4768610" y="424351"/>
            <a:ext cx="978408" cy="978408"/>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72000">
            <a:noAutofit/>
          </a:bodyPr>
          <a:lstStyle/>
          <a:p>
            <a:pPr indent="0" lvl="0" marL="0" marR="0" rtl="0" algn="ctr">
              <a:lnSpc>
                <a:spcPct val="90000"/>
              </a:lnSpc>
              <a:spcBef>
                <a:spcPts val="0"/>
              </a:spcBef>
              <a:spcAft>
                <a:spcPts val="0"/>
              </a:spcAft>
              <a:buSzPts val="1200"/>
              <a:buFont typeface="Arial"/>
              <a:buNone/>
            </a:pPr>
            <a:r>
              <a:rPr b="1" i="0" lang="en-US" sz="1200" u="none" cap="none" strike="noStrike">
                <a:latin typeface="Gill Sans"/>
                <a:ea typeface="Gill Sans"/>
                <a:cs typeface="Gill Sans"/>
                <a:sym typeface="Gill Sans"/>
              </a:rPr>
              <a:t>Connect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pic>
        <p:nvPicPr>
          <p:cNvPr descr="Cubes icon" id="855" name="Google Shape;855;p9"/>
          <p:cNvPicPr preferRelativeResize="0"/>
          <p:nvPr>
            <p:ph idx="2" type="pic"/>
          </p:nvPr>
        </p:nvPicPr>
        <p:blipFill rotWithShape="1">
          <a:blip r:embed="rId3">
            <a:alphaModFix/>
          </a:blip>
          <a:srcRect b="0" l="1446" r="1446" t="0"/>
          <a:stretch/>
        </p:blipFill>
        <p:spPr>
          <a:xfrm>
            <a:off x="1240160" y="4589804"/>
            <a:ext cx="1126483" cy="1158668"/>
          </a:xfrm>
          <a:prstGeom prst="rect">
            <a:avLst/>
          </a:prstGeom>
          <a:noFill/>
          <a:ln>
            <a:noFill/>
          </a:ln>
        </p:spPr>
      </p:pic>
      <p:sp>
        <p:nvSpPr>
          <p:cNvPr id="856" name="Google Shape;856;p9"/>
          <p:cNvSpPr txBox="1"/>
          <p:nvPr>
            <p:ph type="title"/>
          </p:nvPr>
        </p:nvSpPr>
        <p:spPr>
          <a:xfrm>
            <a:off x="702601" y="1559528"/>
            <a:ext cx="2828198" cy="1286838"/>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2"/>
              </a:buClr>
              <a:buSzPts val="3600"/>
              <a:buFont typeface="Gill Sans"/>
              <a:buNone/>
            </a:pPr>
            <a:r>
              <a:rPr lang="en-US"/>
              <a:t>Connect</a:t>
            </a:r>
            <a:endParaRPr/>
          </a:p>
        </p:txBody>
      </p:sp>
      <p:sp>
        <p:nvSpPr>
          <p:cNvPr id="857" name="Google Shape;857;p9"/>
          <p:cNvSpPr txBox="1"/>
          <p:nvPr>
            <p:ph idx="1" type="body"/>
          </p:nvPr>
        </p:nvSpPr>
        <p:spPr>
          <a:xfrm>
            <a:off x="203200" y="3148315"/>
            <a:ext cx="3111505" cy="2098138"/>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Clr>
                <a:schemeClr val="dk1"/>
              </a:buClr>
              <a:buSzPts val="1600"/>
              <a:buNone/>
            </a:pPr>
            <a:r>
              <a:rPr lang="en-US" sz="1600"/>
              <a:t>Connect with like minded organizations to further promote resources available to the local members, industry and community at large.</a:t>
            </a:r>
            <a:endParaRPr/>
          </a:p>
        </p:txBody>
      </p:sp>
      <p:sp>
        <p:nvSpPr>
          <p:cNvPr id="858" name="Google Shape;858;p9"/>
          <p:cNvSpPr/>
          <p:nvPr>
            <p:ph idx="3" type="body"/>
          </p:nvPr>
        </p:nvSpPr>
        <p:spPr>
          <a:xfrm>
            <a:off x="5035422" y="334946"/>
            <a:ext cx="978408" cy="978408"/>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72000">
            <a:normAutofit/>
          </a:bodyPr>
          <a:lstStyle/>
          <a:p>
            <a:pPr indent="0" lvl="0" marL="0" rtl="0" algn="ctr">
              <a:lnSpc>
                <a:spcPct val="90000"/>
              </a:lnSpc>
              <a:spcBef>
                <a:spcPts val="0"/>
              </a:spcBef>
              <a:spcAft>
                <a:spcPts val="0"/>
              </a:spcAft>
              <a:buSzPts val="1350"/>
              <a:buNone/>
            </a:pPr>
            <a:r>
              <a:rPr lang="en-US" sz="1350"/>
              <a:t>Expand</a:t>
            </a:r>
            <a:endParaRPr/>
          </a:p>
        </p:txBody>
      </p:sp>
      <p:sp>
        <p:nvSpPr>
          <p:cNvPr id="859" name="Google Shape;859;p9"/>
          <p:cNvSpPr txBox="1"/>
          <p:nvPr>
            <p:ph idx="8" type="body"/>
          </p:nvPr>
        </p:nvSpPr>
        <p:spPr>
          <a:xfrm>
            <a:off x="4046195" y="1542169"/>
            <a:ext cx="2660704" cy="50247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1800"/>
              <a:buNone/>
            </a:pPr>
            <a:r>
              <a:rPr lang="en-US" sz="1800"/>
              <a:t>Community </a:t>
            </a:r>
            <a:endParaRPr/>
          </a:p>
          <a:p>
            <a:pPr indent="0" lvl="0" marL="0" rtl="0" algn="ctr">
              <a:lnSpc>
                <a:spcPct val="90000"/>
              </a:lnSpc>
              <a:spcBef>
                <a:spcPts val="0"/>
              </a:spcBef>
              <a:spcAft>
                <a:spcPts val="0"/>
              </a:spcAft>
              <a:buSzPts val="1800"/>
              <a:buNone/>
            </a:pPr>
            <a:r>
              <a:rPr lang="en-US" sz="1800"/>
              <a:t>Outreach &amp; Enrichment</a:t>
            </a:r>
            <a:endParaRPr/>
          </a:p>
        </p:txBody>
      </p:sp>
      <p:sp>
        <p:nvSpPr>
          <p:cNvPr id="860" name="Google Shape;860;p9"/>
          <p:cNvSpPr txBox="1"/>
          <p:nvPr>
            <p:ph idx="7" type="body"/>
          </p:nvPr>
        </p:nvSpPr>
        <p:spPr>
          <a:xfrm>
            <a:off x="4267203" y="2268148"/>
            <a:ext cx="2415199" cy="5236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1300"/>
              <a:buNone/>
            </a:pPr>
            <a:r>
              <a:rPr b="1" lang="en-US" sz="1300"/>
              <a:t>Diana Linton</a:t>
            </a:r>
            <a:endParaRPr/>
          </a:p>
          <a:p>
            <a:pPr indent="0" lvl="0" marL="0" rtl="0" algn="ctr">
              <a:lnSpc>
                <a:spcPct val="90000"/>
              </a:lnSpc>
              <a:spcBef>
                <a:spcPts val="0"/>
              </a:spcBef>
              <a:spcAft>
                <a:spcPts val="0"/>
              </a:spcAft>
              <a:buSzPts val="1300"/>
              <a:buNone/>
            </a:pPr>
            <a:r>
              <a:rPr lang="en-US" sz="1300"/>
              <a:t>Brandee Brown, Kimberly Alexis, Jeanne Crawford, Stacey Slaughter</a:t>
            </a:r>
            <a:endParaRPr/>
          </a:p>
        </p:txBody>
      </p:sp>
      <p:sp>
        <p:nvSpPr>
          <p:cNvPr id="861" name="Google Shape;861;p9"/>
          <p:cNvSpPr txBox="1"/>
          <p:nvPr>
            <p:ph idx="6" type="body"/>
          </p:nvPr>
        </p:nvSpPr>
        <p:spPr>
          <a:xfrm>
            <a:off x="4263987" y="3110080"/>
            <a:ext cx="2564547" cy="3009036"/>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SzPts val="1200"/>
              <a:buChar char="o"/>
            </a:pPr>
            <a:r>
              <a:rPr lang="en-US" sz="1200"/>
              <a:t>Outline 2023 plan</a:t>
            </a:r>
            <a:endParaRPr/>
          </a:p>
          <a:p>
            <a:pPr indent="-216000" lvl="0" marL="216000" rtl="0" algn="l">
              <a:lnSpc>
                <a:spcPct val="100000"/>
              </a:lnSpc>
              <a:spcBef>
                <a:spcPts val="600"/>
              </a:spcBef>
              <a:spcAft>
                <a:spcPts val="0"/>
              </a:spcAft>
              <a:buSzPts val="1200"/>
              <a:buChar char="o"/>
            </a:pPr>
            <a:r>
              <a:rPr lang="en-US" sz="1200"/>
              <a:t>Industry kick off  </a:t>
            </a:r>
            <a:endParaRPr/>
          </a:p>
          <a:p>
            <a:pPr indent="-216000" lvl="0" marL="216000" rtl="0" algn="l">
              <a:lnSpc>
                <a:spcPct val="100000"/>
              </a:lnSpc>
              <a:spcBef>
                <a:spcPts val="600"/>
              </a:spcBef>
              <a:spcAft>
                <a:spcPts val="0"/>
              </a:spcAft>
              <a:buSzPts val="1200"/>
              <a:buChar char="o"/>
            </a:pPr>
            <a:r>
              <a:rPr lang="en-US" sz="1200"/>
              <a:t>Evaluating additional industry partner events</a:t>
            </a:r>
            <a:endParaRPr/>
          </a:p>
          <a:p>
            <a:pPr indent="-216000" lvl="0" marL="216000" rtl="0" algn="l">
              <a:lnSpc>
                <a:spcPct val="100000"/>
              </a:lnSpc>
              <a:spcBef>
                <a:spcPts val="600"/>
              </a:spcBef>
              <a:spcAft>
                <a:spcPts val="0"/>
              </a:spcAft>
              <a:buSzPts val="1200"/>
              <a:buChar char="o"/>
            </a:pPr>
            <a:r>
              <a:rPr lang="en-US" sz="1200"/>
              <a:t>Highschool connectivity </a:t>
            </a:r>
            <a:endParaRPr/>
          </a:p>
          <a:p>
            <a:pPr indent="-216000" lvl="0" marL="216000" rtl="0" algn="l">
              <a:lnSpc>
                <a:spcPct val="100000"/>
              </a:lnSpc>
              <a:spcBef>
                <a:spcPts val="600"/>
              </a:spcBef>
              <a:spcAft>
                <a:spcPts val="0"/>
              </a:spcAft>
              <a:buSzPts val="1200"/>
              <a:buChar char="o"/>
            </a:pPr>
            <a:r>
              <a:rPr lang="en-US" sz="1200"/>
              <a:t>Explore school outreach program and vendor days as these were deficits in 2022</a:t>
            </a:r>
            <a:endParaRPr/>
          </a:p>
          <a:p>
            <a:pPr indent="-216000" lvl="0" marL="216000" rtl="0" algn="l">
              <a:lnSpc>
                <a:spcPct val="100000"/>
              </a:lnSpc>
              <a:spcBef>
                <a:spcPts val="600"/>
              </a:spcBef>
              <a:spcAft>
                <a:spcPts val="0"/>
              </a:spcAft>
              <a:buClr>
                <a:schemeClr val="dk1"/>
              </a:buClr>
              <a:buSzPts val="1200"/>
              <a:buFont typeface="Courier New"/>
              <a:buChar char="o"/>
            </a:pPr>
            <a:r>
              <a:rPr lang="en-US" sz="1200"/>
              <a:t>Community Outreach event 3/11</a:t>
            </a:r>
            <a:endParaRPr/>
          </a:p>
          <a:p>
            <a:pPr indent="-139800" lvl="0" marL="216000" rtl="0" algn="l">
              <a:lnSpc>
                <a:spcPct val="100000"/>
              </a:lnSpc>
              <a:spcBef>
                <a:spcPts val="600"/>
              </a:spcBef>
              <a:spcAft>
                <a:spcPts val="0"/>
              </a:spcAft>
              <a:buSzPts val="1200"/>
              <a:buNone/>
            </a:pPr>
            <a:r>
              <a:t/>
            </a:r>
            <a:endParaRPr sz="1200"/>
          </a:p>
        </p:txBody>
      </p:sp>
      <p:sp>
        <p:nvSpPr>
          <p:cNvPr id="862" name="Google Shape;862;p9"/>
          <p:cNvSpPr txBox="1"/>
          <p:nvPr>
            <p:ph idx="12" type="sldNum"/>
          </p:nvPr>
        </p:nvSpPr>
        <p:spPr>
          <a:xfrm>
            <a:off x="778643" y="5879656"/>
            <a:ext cx="354492" cy="2973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63" name="Google Shape;863;p9"/>
          <p:cNvSpPr txBox="1"/>
          <p:nvPr>
            <p:ph idx="8" type="body"/>
          </p:nvPr>
        </p:nvSpPr>
        <p:spPr>
          <a:xfrm>
            <a:off x="6954867" y="1542169"/>
            <a:ext cx="2415199" cy="503141"/>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1800"/>
              <a:buNone/>
            </a:pPr>
            <a:r>
              <a:rPr lang="en-US" sz="1800"/>
              <a:t>Symposium, Cable Games, Golf</a:t>
            </a:r>
            <a:endParaRPr/>
          </a:p>
        </p:txBody>
      </p:sp>
      <p:sp>
        <p:nvSpPr>
          <p:cNvPr id="864" name="Google Shape;864;p9"/>
          <p:cNvSpPr txBox="1"/>
          <p:nvPr>
            <p:ph idx="7" type="body"/>
          </p:nvPr>
        </p:nvSpPr>
        <p:spPr>
          <a:xfrm>
            <a:off x="6908239" y="2402173"/>
            <a:ext cx="2581103" cy="5617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1100"/>
              <a:buNone/>
            </a:pPr>
            <a:r>
              <a:rPr b="1" lang="en-US" sz="1100"/>
              <a:t>Gretchen Wanzeck</a:t>
            </a:r>
            <a:endParaRPr/>
          </a:p>
          <a:p>
            <a:pPr indent="0" lvl="0" marL="0" rtl="0" algn="ctr">
              <a:lnSpc>
                <a:spcPct val="90000"/>
              </a:lnSpc>
              <a:spcBef>
                <a:spcPts val="0"/>
              </a:spcBef>
              <a:spcAft>
                <a:spcPts val="0"/>
              </a:spcAft>
              <a:buSzPts val="1100"/>
              <a:buNone/>
            </a:pPr>
            <a:r>
              <a:rPr lang="en-US" sz="1100"/>
              <a:t>Stacey Slaughter, Jeanne Crawford, David Harrison, John Williams, Niem Dang, Andy Frederick. Scott Noar, Brandee Brown, Brian Kenny, Justin Stiles, Kevin Kwasny </a:t>
            </a:r>
            <a:endParaRPr/>
          </a:p>
        </p:txBody>
      </p:sp>
      <p:sp>
        <p:nvSpPr>
          <p:cNvPr id="865" name="Google Shape;865;p9"/>
          <p:cNvSpPr txBox="1"/>
          <p:nvPr>
            <p:ph idx="6" type="body"/>
          </p:nvPr>
        </p:nvSpPr>
        <p:spPr>
          <a:xfrm>
            <a:off x="7037526" y="3110079"/>
            <a:ext cx="2373461" cy="3009037"/>
          </a:xfrm>
          <a:prstGeom prst="rect">
            <a:avLst/>
          </a:prstGeom>
          <a:noFill/>
          <a:ln>
            <a:noFill/>
          </a:ln>
        </p:spPr>
        <p:txBody>
          <a:bodyPr anchorCtr="0" anchor="t" bIns="0" lIns="0" spcFirstLastPara="1" rIns="0" wrap="square" tIns="0">
            <a:normAutofit/>
          </a:bodyPr>
          <a:lstStyle/>
          <a:p>
            <a:pPr indent="-216000" lvl="0" marL="216000" rtl="0" algn="l">
              <a:lnSpc>
                <a:spcPct val="100000"/>
              </a:lnSpc>
              <a:spcBef>
                <a:spcPts val="0"/>
              </a:spcBef>
              <a:spcAft>
                <a:spcPts val="0"/>
              </a:spcAft>
              <a:buClr>
                <a:schemeClr val="dk1"/>
              </a:buClr>
              <a:buSzPts val="1200"/>
              <a:buFont typeface="Courier New"/>
              <a:buChar char="o"/>
            </a:pPr>
            <a:r>
              <a:rPr lang="en-US" sz="1200"/>
              <a:t>Start planning in Q1; make sure leadership sponsorship to enable employees to attend</a:t>
            </a:r>
            <a:endParaRPr/>
          </a:p>
          <a:p>
            <a:pPr indent="-216000" lvl="0" marL="216000" rtl="0" algn="l">
              <a:lnSpc>
                <a:spcPct val="100000"/>
              </a:lnSpc>
              <a:spcBef>
                <a:spcPts val="600"/>
              </a:spcBef>
              <a:spcAft>
                <a:spcPts val="0"/>
              </a:spcAft>
              <a:buClr>
                <a:schemeClr val="dk1"/>
              </a:buClr>
              <a:buSzPts val="1200"/>
              <a:buFont typeface="Courier New"/>
              <a:buChar char="o"/>
            </a:pPr>
            <a:r>
              <a:rPr lang="en-US" sz="1200"/>
              <a:t>The Ridge is available 6/21 and could do cable games the night prior </a:t>
            </a:r>
            <a:r>
              <a:rPr i="1" lang="en-US" sz="1200"/>
              <a:t>conflict with Charter All Hands so may need to deconflict</a:t>
            </a:r>
            <a:endParaRPr sz="1200"/>
          </a:p>
        </p:txBody>
      </p:sp>
      <p:sp>
        <p:nvSpPr>
          <p:cNvPr id="866" name="Google Shape;866;p9"/>
          <p:cNvSpPr txBox="1"/>
          <p:nvPr>
            <p:ph idx="8" type="body"/>
          </p:nvPr>
        </p:nvSpPr>
        <p:spPr>
          <a:xfrm>
            <a:off x="9691556" y="1521006"/>
            <a:ext cx="2415199" cy="3600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SzPts val="2000"/>
              <a:buNone/>
            </a:pPr>
            <a:r>
              <a:rPr lang="en-US"/>
              <a:t>SWAG </a:t>
            </a:r>
            <a:endParaRPr/>
          </a:p>
        </p:txBody>
      </p:sp>
      <p:sp>
        <p:nvSpPr>
          <p:cNvPr id="867" name="Google Shape;867;p9"/>
          <p:cNvSpPr txBox="1"/>
          <p:nvPr>
            <p:ph idx="7" type="body"/>
          </p:nvPr>
        </p:nvSpPr>
        <p:spPr>
          <a:xfrm>
            <a:off x="9672640" y="2280628"/>
            <a:ext cx="2415199" cy="523600"/>
          </a:xfrm>
          <a:prstGeom prst="rect">
            <a:avLst/>
          </a:prstGeom>
          <a:noFill/>
          <a:ln>
            <a:noFill/>
          </a:ln>
        </p:spPr>
        <p:txBody>
          <a:bodyPr anchorCtr="0" anchor="b" bIns="0" lIns="0" spcFirstLastPara="1" rIns="0" wrap="square" tIns="0">
            <a:normAutofit lnSpcReduction="10000"/>
          </a:bodyPr>
          <a:lstStyle/>
          <a:p>
            <a:pPr indent="0" lvl="0" marL="0" rtl="0" algn="ctr">
              <a:lnSpc>
                <a:spcPct val="90000"/>
              </a:lnSpc>
              <a:spcBef>
                <a:spcPts val="0"/>
              </a:spcBef>
              <a:spcAft>
                <a:spcPts val="0"/>
              </a:spcAft>
              <a:buSzPts val="1300"/>
              <a:buNone/>
            </a:pPr>
            <a:r>
              <a:rPr b="1" lang="en-US" sz="1300"/>
              <a:t>Jennifer Tyrel</a:t>
            </a:r>
            <a:endParaRPr/>
          </a:p>
          <a:p>
            <a:pPr indent="0" lvl="0" marL="0" rtl="0" algn="ctr">
              <a:lnSpc>
                <a:spcPct val="90000"/>
              </a:lnSpc>
              <a:spcBef>
                <a:spcPts val="0"/>
              </a:spcBef>
              <a:spcAft>
                <a:spcPts val="0"/>
              </a:spcAft>
              <a:buSzPts val="1300"/>
              <a:buNone/>
            </a:pPr>
            <a:r>
              <a:rPr lang="en-US" sz="1300"/>
              <a:t>Jason Rupe, Rich Rutledge, Rachel Solomon</a:t>
            </a:r>
            <a:endParaRPr/>
          </a:p>
        </p:txBody>
      </p:sp>
      <p:sp>
        <p:nvSpPr>
          <p:cNvPr id="868" name="Google Shape;868;p9"/>
          <p:cNvSpPr txBox="1"/>
          <p:nvPr>
            <p:ph idx="6" type="body"/>
          </p:nvPr>
        </p:nvSpPr>
        <p:spPr>
          <a:xfrm>
            <a:off x="9672640" y="3110080"/>
            <a:ext cx="2434115" cy="3009038"/>
          </a:xfrm>
          <a:prstGeom prst="rect">
            <a:avLst/>
          </a:prstGeom>
          <a:noFill/>
          <a:ln>
            <a:noFill/>
          </a:ln>
        </p:spPr>
        <p:txBody>
          <a:bodyPr anchorCtr="0" anchor="t" bIns="0" lIns="0" spcFirstLastPara="1" rIns="0" wrap="square" tIns="0">
            <a:normAutofit/>
          </a:bodyPr>
          <a:lstStyle/>
          <a:p>
            <a:pPr indent="-216000" lvl="0" marL="216000" rtl="0" algn="l">
              <a:lnSpc>
                <a:spcPct val="100000"/>
              </a:lnSpc>
              <a:spcBef>
                <a:spcPts val="0"/>
              </a:spcBef>
              <a:spcAft>
                <a:spcPts val="0"/>
              </a:spcAft>
              <a:buClr>
                <a:schemeClr val="dk1"/>
              </a:buClr>
              <a:buSzPts val="1200"/>
              <a:buFont typeface="Courier New"/>
              <a:buChar char="o"/>
            </a:pPr>
            <a:r>
              <a:rPr lang="en-US" sz="1200"/>
              <a:t>Voted in 1/18 session to order initial swag (shirts) for board and assistant board members to help with awareness and recruiting of new members at events,</a:t>
            </a:r>
            <a:endParaRPr/>
          </a:p>
        </p:txBody>
      </p:sp>
      <p:sp>
        <p:nvSpPr>
          <p:cNvPr id="869" name="Google Shape;869;p9"/>
          <p:cNvSpPr/>
          <p:nvPr>
            <p:ph idx="3" type="body"/>
          </p:nvPr>
        </p:nvSpPr>
        <p:spPr>
          <a:xfrm>
            <a:off x="7670502" y="358996"/>
            <a:ext cx="978408" cy="978408"/>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72000">
            <a:normAutofit/>
          </a:bodyPr>
          <a:lstStyle/>
          <a:p>
            <a:pPr indent="0" lvl="0" marL="0" rtl="0" algn="ctr">
              <a:lnSpc>
                <a:spcPct val="90000"/>
              </a:lnSpc>
              <a:spcBef>
                <a:spcPts val="0"/>
              </a:spcBef>
              <a:spcAft>
                <a:spcPts val="0"/>
              </a:spcAft>
              <a:buSzPts val="1400"/>
              <a:buNone/>
            </a:pPr>
            <a:r>
              <a:rPr lang="en-US" sz="1400"/>
              <a:t>Enrich</a:t>
            </a:r>
            <a:endParaRPr/>
          </a:p>
        </p:txBody>
      </p:sp>
      <p:sp>
        <p:nvSpPr>
          <p:cNvPr id="870" name="Google Shape;870;p9"/>
          <p:cNvSpPr/>
          <p:nvPr>
            <p:ph idx="3" type="body"/>
          </p:nvPr>
        </p:nvSpPr>
        <p:spPr>
          <a:xfrm>
            <a:off x="10391036" y="335283"/>
            <a:ext cx="978408" cy="978408"/>
          </a:xfrm>
          <a:prstGeom prst="ellipse">
            <a:avLst/>
          </a:prstGeom>
          <a:noFill/>
          <a:ln cap="flat" cmpd="sng" w="9525">
            <a:solidFill>
              <a:schemeClr val="dk1"/>
            </a:solidFill>
            <a:prstDash val="solid"/>
            <a:round/>
            <a:headEnd len="sm" w="sm" type="none"/>
            <a:tailEnd len="sm" w="sm" type="none"/>
          </a:ln>
        </p:spPr>
        <p:txBody>
          <a:bodyPr anchorCtr="0" anchor="ctr" bIns="0" lIns="0" spcFirstLastPara="1" rIns="0" wrap="square" tIns="72000">
            <a:normAutofit/>
          </a:bodyPr>
          <a:lstStyle/>
          <a:p>
            <a:pPr indent="0" lvl="0" marL="0" rtl="0" algn="ctr">
              <a:lnSpc>
                <a:spcPct val="90000"/>
              </a:lnSpc>
              <a:spcBef>
                <a:spcPts val="0"/>
              </a:spcBef>
              <a:spcAft>
                <a:spcPts val="0"/>
              </a:spcAft>
              <a:buSzPts val="1400"/>
              <a:buNone/>
            </a:pPr>
            <a:r>
              <a:rPr lang="en-US" sz="1400"/>
              <a:t>Attract</a:t>
            </a:r>
            <a:endParaRPr/>
          </a:p>
        </p:txBody>
      </p:sp>
      <p:cxnSp>
        <p:nvCxnSpPr>
          <p:cNvPr id="871" name="Google Shape;871;p9"/>
          <p:cNvCxnSpPr/>
          <p:nvPr/>
        </p:nvCxnSpPr>
        <p:spPr>
          <a:xfrm>
            <a:off x="4267203" y="1429824"/>
            <a:ext cx="7924797" cy="0"/>
          </a:xfrm>
          <a:prstGeom prst="straightConnector1">
            <a:avLst/>
          </a:prstGeom>
          <a:noFill/>
          <a:ln cap="flat" cmpd="sng" w="9525">
            <a:solidFill>
              <a:schemeClr val="accent1"/>
            </a:solidFill>
            <a:prstDash val="solid"/>
            <a:miter lim="800000"/>
            <a:headEnd len="sm" w="sm" type="none"/>
            <a:tailEnd len="sm" w="sm" type="none"/>
          </a:ln>
        </p:spPr>
      </p:cxnSp>
      <p:cxnSp>
        <p:nvCxnSpPr>
          <p:cNvPr id="872" name="Google Shape;872;p9"/>
          <p:cNvCxnSpPr/>
          <p:nvPr/>
        </p:nvCxnSpPr>
        <p:spPr>
          <a:xfrm>
            <a:off x="6874248" y="1429824"/>
            <a:ext cx="0" cy="5112378"/>
          </a:xfrm>
          <a:prstGeom prst="straightConnector1">
            <a:avLst/>
          </a:prstGeom>
          <a:noFill/>
          <a:ln cap="flat" cmpd="sng" w="9525">
            <a:solidFill>
              <a:schemeClr val="accent1"/>
            </a:solidFill>
            <a:prstDash val="solid"/>
            <a:miter lim="800000"/>
            <a:headEnd len="sm" w="sm" type="none"/>
            <a:tailEnd len="sm" w="sm" type="none"/>
          </a:ln>
        </p:spPr>
      </p:cxnSp>
      <p:cxnSp>
        <p:nvCxnSpPr>
          <p:cNvPr id="873" name="Google Shape;873;p9"/>
          <p:cNvCxnSpPr/>
          <p:nvPr/>
        </p:nvCxnSpPr>
        <p:spPr>
          <a:xfrm>
            <a:off x="9589342" y="1429824"/>
            <a:ext cx="83298" cy="5112378"/>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2">
      <a:dk1>
        <a:srgbClr val="00BBBB"/>
      </a:dk1>
      <a:lt1>
        <a:srgbClr val="000000"/>
      </a:lt1>
      <a:dk2>
        <a:srgbClr val="999999"/>
      </a:dk2>
      <a:lt2>
        <a:srgbClr val="FFFFFF"/>
      </a:lt2>
      <a:accent1>
        <a:srgbClr val="004448"/>
      </a:accent1>
      <a:accent2>
        <a:srgbClr val="482845"/>
      </a:accent2>
      <a:accent3>
        <a:srgbClr val="7A0000"/>
      </a:accent3>
      <a:accent4>
        <a:srgbClr val="969959"/>
      </a:accent4>
      <a:accent5>
        <a:srgbClr val="225B5F"/>
      </a:accent5>
      <a:accent6>
        <a:srgbClr val="3D8C41"/>
      </a:accent6>
      <a:hlink>
        <a:srgbClr val="7F7F7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2020-03-25T21:53:49Z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d0979fc8-5559-4f19-93ee-e28ca03d7638_Enabled">
    <vt:lpwstr>true</vt:lpwstr>
  </property>
  <property fmtid="{D5CDD505-2E9C-101B-9397-08002B2CF9AE}" pid="4" name="MSIP_Label_d0979fc8-5559-4f19-93ee-e28ca03d7638_SetDate">
    <vt:lpwstr>2023-02-15T22:49:11Z</vt:lpwstr>
  </property>
  <property fmtid="{D5CDD505-2E9C-101B-9397-08002B2CF9AE}" pid="5" name="MSIP_Label_d0979fc8-5559-4f19-93ee-e28ca03d7638_Method">
    <vt:lpwstr>Privileged</vt:lpwstr>
  </property>
  <property fmtid="{D5CDD505-2E9C-101B-9397-08002B2CF9AE}" pid="6" name="MSIP_Label_d0979fc8-5559-4f19-93ee-e28ca03d7638_Name">
    <vt:lpwstr>General Business Information (G)</vt:lpwstr>
  </property>
  <property fmtid="{D5CDD505-2E9C-101B-9397-08002B2CF9AE}" pid="7" name="MSIP_Label_d0979fc8-5559-4f19-93ee-e28ca03d7638_SiteId">
    <vt:lpwstr>906aefe9-76a7-4f65-b82d-5ec20775d5aa</vt:lpwstr>
  </property>
  <property fmtid="{D5CDD505-2E9C-101B-9397-08002B2CF9AE}" pid="8" name="MSIP_Label_d0979fc8-5559-4f19-93ee-e28ca03d7638_ActionId">
    <vt:lpwstr>f550367c-699a-4005-acf3-69c55beb6a7f</vt:lpwstr>
  </property>
  <property fmtid="{D5CDD505-2E9C-101B-9397-08002B2CF9AE}" pid="9" name="MSIP_Label_d0979fc8-5559-4f19-93ee-e28ca03d7638_ContentBits">
    <vt:lpwstr>0</vt:lpwstr>
  </property>
</Properties>
</file>